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2" r:id="rId1"/>
  </p:sldMasterIdLst>
  <p:notesMasterIdLst>
    <p:notesMasterId r:id="rId9"/>
  </p:notesMasterIdLst>
  <p:sldIdLst>
    <p:sldId id="256" r:id="rId2"/>
    <p:sldId id="289" r:id="rId3"/>
    <p:sldId id="257" r:id="rId4"/>
    <p:sldId id="259" r:id="rId5"/>
    <p:sldId id="260" r:id="rId6"/>
    <p:sldId id="261" r:id="rId7"/>
    <p:sldId id="258"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4" d="100"/>
          <a:sy n="104" d="100"/>
        </p:scale>
        <p:origin x="25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B5D638-B032-4160-9653-659394EA6F7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67349854-BDE2-481A-A2C7-5D67BFEE20BA}">
      <dgm:prSet phldrT="[Text]"/>
      <dgm:spPr/>
      <dgm:t>
        <a:bodyPr/>
        <a:lstStyle/>
        <a:p>
          <a:r>
            <a:rPr lang="en-US" dirty="0"/>
            <a:t>Building Professional Development</a:t>
          </a:r>
        </a:p>
      </dgm:t>
    </dgm:pt>
    <dgm:pt modelId="{EA3B6AE5-E24A-48FA-AF88-05A2FD70B536}" type="parTrans" cxnId="{D837F9A0-7DFA-4E08-887F-2EF4D22359FC}">
      <dgm:prSet/>
      <dgm:spPr/>
      <dgm:t>
        <a:bodyPr/>
        <a:lstStyle/>
        <a:p>
          <a:endParaRPr lang="en-US"/>
        </a:p>
      </dgm:t>
    </dgm:pt>
    <dgm:pt modelId="{6C697B9B-875C-4009-A6E4-B3C59D38A1E7}" type="sibTrans" cxnId="{D837F9A0-7DFA-4E08-887F-2EF4D22359FC}">
      <dgm:prSet/>
      <dgm:spPr/>
      <dgm:t>
        <a:bodyPr/>
        <a:lstStyle/>
        <a:p>
          <a:endParaRPr lang="en-US"/>
        </a:p>
      </dgm:t>
    </dgm:pt>
    <dgm:pt modelId="{63AC6885-52BB-4AEF-9D0D-10B8F52DDFFE}">
      <dgm:prSet phldrT="[Text]"/>
      <dgm:spPr/>
      <dgm:t>
        <a:bodyPr/>
        <a:lstStyle/>
        <a:p>
          <a:r>
            <a:rPr lang="en-US" dirty="0"/>
            <a:t>Building Equity Leads</a:t>
          </a:r>
        </a:p>
      </dgm:t>
    </dgm:pt>
    <dgm:pt modelId="{00DAA057-FB47-4884-8373-766B6FB70E9A}" type="parTrans" cxnId="{DA381A20-600E-449A-8B39-16BEADE57887}">
      <dgm:prSet/>
      <dgm:spPr/>
      <dgm:t>
        <a:bodyPr/>
        <a:lstStyle/>
        <a:p>
          <a:endParaRPr lang="en-US"/>
        </a:p>
      </dgm:t>
    </dgm:pt>
    <dgm:pt modelId="{1CA016C3-1F1E-4615-A934-937F5DEE8788}" type="sibTrans" cxnId="{DA381A20-600E-449A-8B39-16BEADE57887}">
      <dgm:prSet/>
      <dgm:spPr/>
      <dgm:t>
        <a:bodyPr/>
        <a:lstStyle/>
        <a:p>
          <a:endParaRPr lang="en-US"/>
        </a:p>
      </dgm:t>
    </dgm:pt>
    <dgm:pt modelId="{F7B34DA8-F47D-4972-952C-B70DE9161CCD}">
      <dgm:prSet phldrT="[Text]"/>
      <dgm:spPr/>
      <dgm:t>
        <a:bodyPr/>
        <a:lstStyle/>
        <a:p>
          <a:r>
            <a:rPr lang="en-US" dirty="0"/>
            <a:t>Student Voices</a:t>
          </a:r>
        </a:p>
      </dgm:t>
    </dgm:pt>
    <dgm:pt modelId="{D862386B-93E3-4E9F-88B9-F0B1D3F16C2E}" type="parTrans" cxnId="{36E29A3A-A739-4D74-A0A3-D4FCC7AE2BAA}">
      <dgm:prSet/>
      <dgm:spPr/>
      <dgm:t>
        <a:bodyPr/>
        <a:lstStyle/>
        <a:p>
          <a:endParaRPr lang="en-US"/>
        </a:p>
      </dgm:t>
    </dgm:pt>
    <dgm:pt modelId="{A10B6297-4A7C-4426-99DD-24E1FBA4DE90}" type="sibTrans" cxnId="{36E29A3A-A739-4D74-A0A3-D4FCC7AE2BAA}">
      <dgm:prSet/>
      <dgm:spPr/>
      <dgm:t>
        <a:bodyPr/>
        <a:lstStyle/>
        <a:p>
          <a:endParaRPr lang="en-US"/>
        </a:p>
      </dgm:t>
    </dgm:pt>
    <dgm:pt modelId="{FE3C2322-DC06-419A-AEEB-E0A0BD2A6D62}">
      <dgm:prSet phldrT="[Text]"/>
      <dgm:spPr/>
      <dgm:t>
        <a:bodyPr/>
        <a:lstStyle/>
        <a:p>
          <a:r>
            <a:rPr lang="en-US" dirty="0"/>
            <a:t>Collaborating with Departments</a:t>
          </a:r>
        </a:p>
      </dgm:t>
    </dgm:pt>
    <dgm:pt modelId="{21F03DA4-8CC7-40F7-B62E-9C2FD9AAB466}" type="parTrans" cxnId="{E14C86FE-1ED1-48C2-A177-96CAB7459A95}">
      <dgm:prSet/>
      <dgm:spPr/>
      <dgm:t>
        <a:bodyPr/>
        <a:lstStyle/>
        <a:p>
          <a:endParaRPr lang="en-US"/>
        </a:p>
      </dgm:t>
    </dgm:pt>
    <dgm:pt modelId="{65C4E2A9-5AD3-41FE-9A57-D12CF524E332}" type="sibTrans" cxnId="{E14C86FE-1ED1-48C2-A177-96CAB7459A95}">
      <dgm:prSet/>
      <dgm:spPr/>
      <dgm:t>
        <a:bodyPr/>
        <a:lstStyle/>
        <a:p>
          <a:endParaRPr lang="en-US"/>
        </a:p>
      </dgm:t>
    </dgm:pt>
    <dgm:pt modelId="{1576FE41-AE4D-4C16-8C71-620CD755452F}" type="pres">
      <dgm:prSet presAssocID="{A8B5D638-B032-4160-9653-659394EA6F73}" presName="diagram" presStyleCnt="0">
        <dgm:presLayoutVars>
          <dgm:dir/>
          <dgm:resizeHandles val="exact"/>
        </dgm:presLayoutVars>
      </dgm:prSet>
      <dgm:spPr/>
    </dgm:pt>
    <dgm:pt modelId="{B5B243F2-617D-4EC6-870D-4CB0D28AB0B5}" type="pres">
      <dgm:prSet presAssocID="{67349854-BDE2-481A-A2C7-5D67BFEE20BA}" presName="node" presStyleLbl="node1" presStyleIdx="0" presStyleCnt="4">
        <dgm:presLayoutVars>
          <dgm:bulletEnabled val="1"/>
        </dgm:presLayoutVars>
      </dgm:prSet>
      <dgm:spPr/>
    </dgm:pt>
    <dgm:pt modelId="{0AD62263-15DD-43C4-80AE-62F113C1CC89}" type="pres">
      <dgm:prSet presAssocID="{6C697B9B-875C-4009-A6E4-B3C59D38A1E7}" presName="sibTrans" presStyleCnt="0"/>
      <dgm:spPr/>
    </dgm:pt>
    <dgm:pt modelId="{5A8EEC44-B7BD-4922-ACD4-172CB4E252F6}" type="pres">
      <dgm:prSet presAssocID="{63AC6885-52BB-4AEF-9D0D-10B8F52DDFFE}" presName="node" presStyleLbl="node1" presStyleIdx="1" presStyleCnt="4">
        <dgm:presLayoutVars>
          <dgm:bulletEnabled val="1"/>
        </dgm:presLayoutVars>
      </dgm:prSet>
      <dgm:spPr/>
    </dgm:pt>
    <dgm:pt modelId="{22B0687D-2044-440A-83FB-21C0EA6CF122}" type="pres">
      <dgm:prSet presAssocID="{1CA016C3-1F1E-4615-A934-937F5DEE8788}" presName="sibTrans" presStyleCnt="0"/>
      <dgm:spPr/>
    </dgm:pt>
    <dgm:pt modelId="{FDE349D7-D25E-4AD7-A78D-5D4EBD201F5A}" type="pres">
      <dgm:prSet presAssocID="{F7B34DA8-F47D-4972-952C-B70DE9161CCD}" presName="node" presStyleLbl="node1" presStyleIdx="2" presStyleCnt="4">
        <dgm:presLayoutVars>
          <dgm:bulletEnabled val="1"/>
        </dgm:presLayoutVars>
      </dgm:prSet>
      <dgm:spPr/>
    </dgm:pt>
    <dgm:pt modelId="{D63C0233-32D9-40C6-B342-87D11D5044B4}" type="pres">
      <dgm:prSet presAssocID="{A10B6297-4A7C-4426-99DD-24E1FBA4DE90}" presName="sibTrans" presStyleCnt="0"/>
      <dgm:spPr/>
    </dgm:pt>
    <dgm:pt modelId="{84D50A0F-B02A-4D4B-9349-18827676BCE0}" type="pres">
      <dgm:prSet presAssocID="{FE3C2322-DC06-419A-AEEB-E0A0BD2A6D62}" presName="node" presStyleLbl="node1" presStyleIdx="3" presStyleCnt="4">
        <dgm:presLayoutVars>
          <dgm:bulletEnabled val="1"/>
        </dgm:presLayoutVars>
      </dgm:prSet>
      <dgm:spPr/>
    </dgm:pt>
  </dgm:ptLst>
  <dgm:cxnLst>
    <dgm:cxn modelId="{DA381A20-600E-449A-8B39-16BEADE57887}" srcId="{A8B5D638-B032-4160-9653-659394EA6F73}" destId="{63AC6885-52BB-4AEF-9D0D-10B8F52DDFFE}" srcOrd="1" destOrd="0" parTransId="{00DAA057-FB47-4884-8373-766B6FB70E9A}" sibTransId="{1CA016C3-1F1E-4615-A934-937F5DEE8788}"/>
    <dgm:cxn modelId="{36E29A3A-A739-4D74-A0A3-D4FCC7AE2BAA}" srcId="{A8B5D638-B032-4160-9653-659394EA6F73}" destId="{F7B34DA8-F47D-4972-952C-B70DE9161CCD}" srcOrd="2" destOrd="0" parTransId="{D862386B-93E3-4E9F-88B9-F0B1D3F16C2E}" sibTransId="{A10B6297-4A7C-4426-99DD-24E1FBA4DE90}"/>
    <dgm:cxn modelId="{4C9F244C-FB9E-44CB-9F19-FEB862117159}" type="presOf" srcId="{63AC6885-52BB-4AEF-9D0D-10B8F52DDFFE}" destId="{5A8EEC44-B7BD-4922-ACD4-172CB4E252F6}" srcOrd="0" destOrd="0" presId="urn:microsoft.com/office/officeart/2005/8/layout/default"/>
    <dgm:cxn modelId="{1B62F050-8EF0-4EC4-B786-2599C780424D}" type="presOf" srcId="{67349854-BDE2-481A-A2C7-5D67BFEE20BA}" destId="{B5B243F2-617D-4EC6-870D-4CB0D28AB0B5}" srcOrd="0" destOrd="0" presId="urn:microsoft.com/office/officeart/2005/8/layout/default"/>
    <dgm:cxn modelId="{D837F9A0-7DFA-4E08-887F-2EF4D22359FC}" srcId="{A8B5D638-B032-4160-9653-659394EA6F73}" destId="{67349854-BDE2-481A-A2C7-5D67BFEE20BA}" srcOrd="0" destOrd="0" parTransId="{EA3B6AE5-E24A-48FA-AF88-05A2FD70B536}" sibTransId="{6C697B9B-875C-4009-A6E4-B3C59D38A1E7}"/>
    <dgm:cxn modelId="{6D9B98B8-F7C1-482B-BEE9-619AD294524A}" type="presOf" srcId="{A8B5D638-B032-4160-9653-659394EA6F73}" destId="{1576FE41-AE4D-4C16-8C71-620CD755452F}" srcOrd="0" destOrd="0" presId="urn:microsoft.com/office/officeart/2005/8/layout/default"/>
    <dgm:cxn modelId="{19E9C3BF-C383-4300-B944-CA50CF89F3B6}" type="presOf" srcId="{F7B34DA8-F47D-4972-952C-B70DE9161CCD}" destId="{FDE349D7-D25E-4AD7-A78D-5D4EBD201F5A}" srcOrd="0" destOrd="0" presId="urn:microsoft.com/office/officeart/2005/8/layout/default"/>
    <dgm:cxn modelId="{1FFB07ED-0C0A-4D45-97C4-7770EB83FFCD}" type="presOf" srcId="{FE3C2322-DC06-419A-AEEB-E0A0BD2A6D62}" destId="{84D50A0F-B02A-4D4B-9349-18827676BCE0}" srcOrd="0" destOrd="0" presId="urn:microsoft.com/office/officeart/2005/8/layout/default"/>
    <dgm:cxn modelId="{E14C86FE-1ED1-48C2-A177-96CAB7459A95}" srcId="{A8B5D638-B032-4160-9653-659394EA6F73}" destId="{FE3C2322-DC06-419A-AEEB-E0A0BD2A6D62}" srcOrd="3" destOrd="0" parTransId="{21F03DA4-8CC7-40F7-B62E-9C2FD9AAB466}" sibTransId="{65C4E2A9-5AD3-41FE-9A57-D12CF524E332}"/>
    <dgm:cxn modelId="{AD06929A-55AA-4135-B1A3-17560428D2F0}" type="presParOf" srcId="{1576FE41-AE4D-4C16-8C71-620CD755452F}" destId="{B5B243F2-617D-4EC6-870D-4CB0D28AB0B5}" srcOrd="0" destOrd="0" presId="urn:microsoft.com/office/officeart/2005/8/layout/default"/>
    <dgm:cxn modelId="{ACDA68F7-1477-43D4-8178-07DF5551576C}" type="presParOf" srcId="{1576FE41-AE4D-4C16-8C71-620CD755452F}" destId="{0AD62263-15DD-43C4-80AE-62F113C1CC89}" srcOrd="1" destOrd="0" presId="urn:microsoft.com/office/officeart/2005/8/layout/default"/>
    <dgm:cxn modelId="{DC972ADA-CEA8-446D-8178-44F910691EC1}" type="presParOf" srcId="{1576FE41-AE4D-4C16-8C71-620CD755452F}" destId="{5A8EEC44-B7BD-4922-ACD4-172CB4E252F6}" srcOrd="2" destOrd="0" presId="urn:microsoft.com/office/officeart/2005/8/layout/default"/>
    <dgm:cxn modelId="{ACA222D7-E1F6-4D25-BCE4-B4D0F5FADB3D}" type="presParOf" srcId="{1576FE41-AE4D-4C16-8C71-620CD755452F}" destId="{22B0687D-2044-440A-83FB-21C0EA6CF122}" srcOrd="3" destOrd="0" presId="urn:microsoft.com/office/officeart/2005/8/layout/default"/>
    <dgm:cxn modelId="{F8884C32-5AF3-4ACF-A8F6-D82AC8A77917}" type="presParOf" srcId="{1576FE41-AE4D-4C16-8C71-620CD755452F}" destId="{FDE349D7-D25E-4AD7-A78D-5D4EBD201F5A}" srcOrd="4" destOrd="0" presId="urn:microsoft.com/office/officeart/2005/8/layout/default"/>
    <dgm:cxn modelId="{56C3BB03-2B6C-462F-85FD-69BAF19ED27B}" type="presParOf" srcId="{1576FE41-AE4D-4C16-8C71-620CD755452F}" destId="{D63C0233-32D9-40C6-B342-87D11D5044B4}" srcOrd="5" destOrd="0" presId="urn:microsoft.com/office/officeart/2005/8/layout/default"/>
    <dgm:cxn modelId="{419AB3CE-6745-4D3F-A3EA-B6AA448279DC}" type="presParOf" srcId="{1576FE41-AE4D-4C16-8C71-620CD755452F}" destId="{84D50A0F-B02A-4D4B-9349-18827676BCE0}"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015D30D-E4E4-422E-BB55-C617BF0AA06A}"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4F54AE68-BBFB-42F1-B47C-A952DD9102C3}">
      <dgm:prSet phldrT="[Text]"/>
      <dgm:spPr/>
      <dgm:t>
        <a:bodyPr/>
        <a:lstStyle/>
        <a:p>
          <a:r>
            <a:rPr lang="en-US" dirty="0"/>
            <a:t>Educators of Color Group </a:t>
          </a:r>
        </a:p>
      </dgm:t>
    </dgm:pt>
    <dgm:pt modelId="{EA7B860C-CFE2-480D-8C6B-454E2266FE81}" type="parTrans" cxnId="{E809F3DF-8E2F-458A-A8F6-4F528F178B41}">
      <dgm:prSet/>
      <dgm:spPr/>
      <dgm:t>
        <a:bodyPr/>
        <a:lstStyle/>
        <a:p>
          <a:endParaRPr lang="en-US"/>
        </a:p>
      </dgm:t>
    </dgm:pt>
    <dgm:pt modelId="{B6C468F0-2D17-4E4A-9281-5290BE003ED4}" type="sibTrans" cxnId="{E809F3DF-8E2F-458A-A8F6-4F528F178B41}">
      <dgm:prSet/>
      <dgm:spPr/>
      <dgm:t>
        <a:bodyPr/>
        <a:lstStyle/>
        <a:p>
          <a:endParaRPr lang="en-US"/>
        </a:p>
      </dgm:t>
    </dgm:pt>
    <dgm:pt modelId="{C674A053-E781-4AFF-A349-EBF42741B923}">
      <dgm:prSet phldrT="[Text]"/>
      <dgm:spPr/>
      <dgm:t>
        <a:bodyPr/>
        <a:lstStyle/>
        <a:p>
          <a:r>
            <a:rPr lang="en-US" dirty="0"/>
            <a:t>Checking in on Teachers</a:t>
          </a:r>
        </a:p>
      </dgm:t>
    </dgm:pt>
    <dgm:pt modelId="{19981F04-1457-4CCA-ACB3-33E8152379EB}" type="parTrans" cxnId="{37CE4199-82D7-4D1D-8E04-66FDB18E9A6A}">
      <dgm:prSet/>
      <dgm:spPr/>
      <dgm:t>
        <a:bodyPr/>
        <a:lstStyle/>
        <a:p>
          <a:endParaRPr lang="en-US"/>
        </a:p>
      </dgm:t>
    </dgm:pt>
    <dgm:pt modelId="{E4F35E0A-D83A-4184-849F-D78451A8DA25}" type="sibTrans" cxnId="{37CE4199-82D7-4D1D-8E04-66FDB18E9A6A}">
      <dgm:prSet/>
      <dgm:spPr/>
      <dgm:t>
        <a:bodyPr/>
        <a:lstStyle/>
        <a:p>
          <a:endParaRPr lang="en-US"/>
        </a:p>
      </dgm:t>
    </dgm:pt>
    <dgm:pt modelId="{59EF195E-7854-4AC2-8C0F-91EF35A5EC11}" type="pres">
      <dgm:prSet presAssocID="{E015D30D-E4E4-422E-BB55-C617BF0AA06A}" presName="linear" presStyleCnt="0">
        <dgm:presLayoutVars>
          <dgm:dir/>
          <dgm:animLvl val="lvl"/>
          <dgm:resizeHandles val="exact"/>
        </dgm:presLayoutVars>
      </dgm:prSet>
      <dgm:spPr/>
    </dgm:pt>
    <dgm:pt modelId="{01A125FD-EEAA-4126-9AC7-869663BF93F7}" type="pres">
      <dgm:prSet presAssocID="{4F54AE68-BBFB-42F1-B47C-A952DD9102C3}" presName="parentLin" presStyleCnt="0"/>
      <dgm:spPr/>
    </dgm:pt>
    <dgm:pt modelId="{29B27A19-DDF8-4795-B9C1-75EB12C30856}" type="pres">
      <dgm:prSet presAssocID="{4F54AE68-BBFB-42F1-B47C-A952DD9102C3}" presName="parentLeftMargin" presStyleLbl="node1" presStyleIdx="0" presStyleCnt="2"/>
      <dgm:spPr/>
    </dgm:pt>
    <dgm:pt modelId="{4C9C1DEA-B17B-4734-9810-47F3E4942F7C}" type="pres">
      <dgm:prSet presAssocID="{4F54AE68-BBFB-42F1-B47C-A952DD9102C3}" presName="parentText" presStyleLbl="node1" presStyleIdx="0" presStyleCnt="2" custLinFactNeighborX="18700" custLinFactNeighborY="-5557">
        <dgm:presLayoutVars>
          <dgm:chMax val="0"/>
          <dgm:bulletEnabled val="1"/>
        </dgm:presLayoutVars>
      </dgm:prSet>
      <dgm:spPr/>
    </dgm:pt>
    <dgm:pt modelId="{BECAE7BD-A743-484D-8550-5AA793A0F19A}" type="pres">
      <dgm:prSet presAssocID="{4F54AE68-BBFB-42F1-B47C-A952DD9102C3}" presName="negativeSpace" presStyleCnt="0"/>
      <dgm:spPr/>
    </dgm:pt>
    <dgm:pt modelId="{F2CB5F55-F628-482B-9E66-3647C61A6878}" type="pres">
      <dgm:prSet presAssocID="{4F54AE68-BBFB-42F1-B47C-A952DD9102C3}" presName="childText" presStyleLbl="conFgAcc1" presStyleIdx="0" presStyleCnt="2">
        <dgm:presLayoutVars>
          <dgm:bulletEnabled val="1"/>
        </dgm:presLayoutVars>
      </dgm:prSet>
      <dgm:spPr/>
    </dgm:pt>
    <dgm:pt modelId="{05F75BAE-511A-4B0A-8B72-92A41AF31F58}" type="pres">
      <dgm:prSet presAssocID="{B6C468F0-2D17-4E4A-9281-5290BE003ED4}" presName="spaceBetweenRectangles" presStyleCnt="0"/>
      <dgm:spPr/>
    </dgm:pt>
    <dgm:pt modelId="{DA709BEC-7761-42A7-BD35-195E35968F93}" type="pres">
      <dgm:prSet presAssocID="{C674A053-E781-4AFF-A349-EBF42741B923}" presName="parentLin" presStyleCnt="0"/>
      <dgm:spPr/>
    </dgm:pt>
    <dgm:pt modelId="{7A0AC82D-851C-4460-9E71-9A84CF280CD8}" type="pres">
      <dgm:prSet presAssocID="{C674A053-E781-4AFF-A349-EBF42741B923}" presName="parentLeftMargin" presStyleLbl="node1" presStyleIdx="0" presStyleCnt="2"/>
      <dgm:spPr/>
    </dgm:pt>
    <dgm:pt modelId="{4A74F109-C947-4433-AC8A-934BCB101479}" type="pres">
      <dgm:prSet presAssocID="{C674A053-E781-4AFF-A349-EBF42741B923}" presName="parentText" presStyleLbl="node1" presStyleIdx="1" presStyleCnt="2" custLinFactNeighborX="14961" custLinFactNeighborY="24770">
        <dgm:presLayoutVars>
          <dgm:chMax val="0"/>
          <dgm:bulletEnabled val="1"/>
        </dgm:presLayoutVars>
      </dgm:prSet>
      <dgm:spPr/>
    </dgm:pt>
    <dgm:pt modelId="{38050666-E2F6-4C79-BB95-865C9DA01C77}" type="pres">
      <dgm:prSet presAssocID="{C674A053-E781-4AFF-A349-EBF42741B923}" presName="negativeSpace" presStyleCnt="0"/>
      <dgm:spPr/>
    </dgm:pt>
    <dgm:pt modelId="{0FE53836-FD20-40BB-8D1A-E05452264F3F}" type="pres">
      <dgm:prSet presAssocID="{C674A053-E781-4AFF-A349-EBF42741B923}" presName="childText" presStyleLbl="conFgAcc1" presStyleIdx="1" presStyleCnt="2">
        <dgm:presLayoutVars>
          <dgm:bulletEnabled val="1"/>
        </dgm:presLayoutVars>
      </dgm:prSet>
      <dgm:spPr/>
    </dgm:pt>
  </dgm:ptLst>
  <dgm:cxnLst>
    <dgm:cxn modelId="{F5E8DE0A-557D-40D1-9157-7A8988D5EF68}" type="presOf" srcId="{C674A053-E781-4AFF-A349-EBF42741B923}" destId="{4A74F109-C947-4433-AC8A-934BCB101479}" srcOrd="1" destOrd="0" presId="urn:microsoft.com/office/officeart/2005/8/layout/list1"/>
    <dgm:cxn modelId="{37CE4199-82D7-4D1D-8E04-66FDB18E9A6A}" srcId="{E015D30D-E4E4-422E-BB55-C617BF0AA06A}" destId="{C674A053-E781-4AFF-A349-EBF42741B923}" srcOrd="1" destOrd="0" parTransId="{19981F04-1457-4CCA-ACB3-33E8152379EB}" sibTransId="{E4F35E0A-D83A-4184-849F-D78451A8DA25}"/>
    <dgm:cxn modelId="{79B6A9C3-7BF4-4039-B317-7D99DCA07216}" type="presOf" srcId="{E015D30D-E4E4-422E-BB55-C617BF0AA06A}" destId="{59EF195E-7854-4AC2-8C0F-91EF35A5EC11}" srcOrd="0" destOrd="0" presId="urn:microsoft.com/office/officeart/2005/8/layout/list1"/>
    <dgm:cxn modelId="{FA3D06CC-2355-45E1-88BF-9410F28E499A}" type="presOf" srcId="{4F54AE68-BBFB-42F1-B47C-A952DD9102C3}" destId="{29B27A19-DDF8-4795-B9C1-75EB12C30856}" srcOrd="0" destOrd="0" presId="urn:microsoft.com/office/officeart/2005/8/layout/list1"/>
    <dgm:cxn modelId="{E809F3DF-8E2F-458A-A8F6-4F528F178B41}" srcId="{E015D30D-E4E4-422E-BB55-C617BF0AA06A}" destId="{4F54AE68-BBFB-42F1-B47C-A952DD9102C3}" srcOrd="0" destOrd="0" parTransId="{EA7B860C-CFE2-480D-8C6B-454E2266FE81}" sibTransId="{B6C468F0-2D17-4E4A-9281-5290BE003ED4}"/>
    <dgm:cxn modelId="{A43942F1-5A44-47EB-A624-2485D73B8845}" type="presOf" srcId="{4F54AE68-BBFB-42F1-B47C-A952DD9102C3}" destId="{4C9C1DEA-B17B-4734-9810-47F3E4942F7C}" srcOrd="1" destOrd="0" presId="urn:microsoft.com/office/officeart/2005/8/layout/list1"/>
    <dgm:cxn modelId="{2D6E59F2-502D-43EE-B1E8-AF3FDE17F868}" type="presOf" srcId="{C674A053-E781-4AFF-A349-EBF42741B923}" destId="{7A0AC82D-851C-4460-9E71-9A84CF280CD8}" srcOrd="0" destOrd="0" presId="urn:microsoft.com/office/officeart/2005/8/layout/list1"/>
    <dgm:cxn modelId="{FFE6CFCD-386B-4C97-9217-0377E4015A7C}" type="presParOf" srcId="{59EF195E-7854-4AC2-8C0F-91EF35A5EC11}" destId="{01A125FD-EEAA-4126-9AC7-869663BF93F7}" srcOrd="0" destOrd="0" presId="urn:microsoft.com/office/officeart/2005/8/layout/list1"/>
    <dgm:cxn modelId="{28AB5CC0-86BF-4B27-8C47-108CF9268956}" type="presParOf" srcId="{01A125FD-EEAA-4126-9AC7-869663BF93F7}" destId="{29B27A19-DDF8-4795-B9C1-75EB12C30856}" srcOrd="0" destOrd="0" presId="urn:microsoft.com/office/officeart/2005/8/layout/list1"/>
    <dgm:cxn modelId="{E93A9AA1-7038-4D43-A9E5-FE32AEF10FF9}" type="presParOf" srcId="{01A125FD-EEAA-4126-9AC7-869663BF93F7}" destId="{4C9C1DEA-B17B-4734-9810-47F3E4942F7C}" srcOrd="1" destOrd="0" presId="urn:microsoft.com/office/officeart/2005/8/layout/list1"/>
    <dgm:cxn modelId="{FE3DA877-375F-43CB-A419-B24623C03CCA}" type="presParOf" srcId="{59EF195E-7854-4AC2-8C0F-91EF35A5EC11}" destId="{BECAE7BD-A743-484D-8550-5AA793A0F19A}" srcOrd="1" destOrd="0" presId="urn:microsoft.com/office/officeart/2005/8/layout/list1"/>
    <dgm:cxn modelId="{5EB39DE9-B42A-49C0-A7FA-95E286BB0252}" type="presParOf" srcId="{59EF195E-7854-4AC2-8C0F-91EF35A5EC11}" destId="{F2CB5F55-F628-482B-9E66-3647C61A6878}" srcOrd="2" destOrd="0" presId="urn:microsoft.com/office/officeart/2005/8/layout/list1"/>
    <dgm:cxn modelId="{90AFD9B2-9094-475E-999D-D3F1382F9FBD}" type="presParOf" srcId="{59EF195E-7854-4AC2-8C0F-91EF35A5EC11}" destId="{05F75BAE-511A-4B0A-8B72-92A41AF31F58}" srcOrd="3" destOrd="0" presId="urn:microsoft.com/office/officeart/2005/8/layout/list1"/>
    <dgm:cxn modelId="{CDFD8AB1-A6F0-4577-9D5E-37F685E107DD}" type="presParOf" srcId="{59EF195E-7854-4AC2-8C0F-91EF35A5EC11}" destId="{DA709BEC-7761-42A7-BD35-195E35968F93}" srcOrd="4" destOrd="0" presId="urn:microsoft.com/office/officeart/2005/8/layout/list1"/>
    <dgm:cxn modelId="{55CB144A-AE68-4F19-B593-D562919A5315}" type="presParOf" srcId="{DA709BEC-7761-42A7-BD35-195E35968F93}" destId="{7A0AC82D-851C-4460-9E71-9A84CF280CD8}" srcOrd="0" destOrd="0" presId="urn:microsoft.com/office/officeart/2005/8/layout/list1"/>
    <dgm:cxn modelId="{DBECE080-2B39-4414-9076-C266B37413FD}" type="presParOf" srcId="{DA709BEC-7761-42A7-BD35-195E35968F93}" destId="{4A74F109-C947-4433-AC8A-934BCB101479}" srcOrd="1" destOrd="0" presId="urn:microsoft.com/office/officeart/2005/8/layout/list1"/>
    <dgm:cxn modelId="{9E6B09CA-34CA-4E16-8114-33AE907B27AB}" type="presParOf" srcId="{59EF195E-7854-4AC2-8C0F-91EF35A5EC11}" destId="{38050666-E2F6-4C79-BB95-865C9DA01C77}" srcOrd="5" destOrd="0" presId="urn:microsoft.com/office/officeart/2005/8/layout/list1"/>
    <dgm:cxn modelId="{C976ECB2-D548-4DDA-9487-206B9FCB920F}" type="presParOf" srcId="{59EF195E-7854-4AC2-8C0F-91EF35A5EC11}" destId="{0FE53836-FD20-40BB-8D1A-E05452264F3F}"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FE21FDD-8AE9-415E-8463-1A12009C44B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54DACC42-7AD1-4F39-A659-4D6C09C45082}" type="pres">
      <dgm:prSet presAssocID="{AFE21FDD-8AE9-415E-8463-1A12009C44B8}" presName="linear" presStyleCnt="0">
        <dgm:presLayoutVars>
          <dgm:dir/>
          <dgm:animLvl val="lvl"/>
          <dgm:resizeHandles val="exact"/>
        </dgm:presLayoutVars>
      </dgm:prSet>
      <dgm:spPr/>
    </dgm:pt>
  </dgm:ptLst>
  <dgm:cxnLst>
    <dgm:cxn modelId="{54DE6EE0-A11A-4FCF-BD22-3BACAB314978}" type="presOf" srcId="{AFE21FDD-8AE9-415E-8463-1A12009C44B8}" destId="{54DACC42-7AD1-4F39-A659-4D6C09C45082}" srcOrd="0" destOrd="0" presId="urn:microsoft.com/office/officeart/2005/8/layout/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015D30D-E4E4-422E-BB55-C617BF0AA06A}"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4F54AE68-BBFB-42F1-B47C-A952DD9102C3}">
      <dgm:prSet phldrT="[Text]"/>
      <dgm:spPr/>
      <dgm:t>
        <a:bodyPr/>
        <a:lstStyle/>
        <a:p>
          <a:r>
            <a:rPr lang="en-US" dirty="0"/>
            <a:t>Building Lead Support</a:t>
          </a:r>
        </a:p>
      </dgm:t>
    </dgm:pt>
    <dgm:pt modelId="{EA7B860C-CFE2-480D-8C6B-454E2266FE81}" type="parTrans" cxnId="{E809F3DF-8E2F-458A-A8F6-4F528F178B41}">
      <dgm:prSet/>
      <dgm:spPr/>
      <dgm:t>
        <a:bodyPr/>
        <a:lstStyle/>
        <a:p>
          <a:endParaRPr lang="en-US"/>
        </a:p>
      </dgm:t>
    </dgm:pt>
    <dgm:pt modelId="{B6C468F0-2D17-4E4A-9281-5290BE003ED4}" type="sibTrans" cxnId="{E809F3DF-8E2F-458A-A8F6-4F528F178B41}">
      <dgm:prSet/>
      <dgm:spPr/>
      <dgm:t>
        <a:bodyPr/>
        <a:lstStyle/>
        <a:p>
          <a:endParaRPr lang="en-US"/>
        </a:p>
      </dgm:t>
    </dgm:pt>
    <dgm:pt modelId="{C674A053-E781-4AFF-A349-EBF42741B923}">
      <dgm:prSet phldrT="[Text]"/>
      <dgm:spPr/>
      <dgm:t>
        <a:bodyPr/>
        <a:lstStyle/>
        <a:p>
          <a:r>
            <a:rPr lang="en-US" dirty="0"/>
            <a:t>Courageous Conversation</a:t>
          </a:r>
        </a:p>
      </dgm:t>
    </dgm:pt>
    <dgm:pt modelId="{19981F04-1457-4CCA-ACB3-33E8152379EB}" type="parTrans" cxnId="{37CE4199-82D7-4D1D-8E04-66FDB18E9A6A}">
      <dgm:prSet/>
      <dgm:spPr/>
      <dgm:t>
        <a:bodyPr/>
        <a:lstStyle/>
        <a:p>
          <a:endParaRPr lang="en-US"/>
        </a:p>
      </dgm:t>
    </dgm:pt>
    <dgm:pt modelId="{E4F35E0A-D83A-4184-849F-D78451A8DA25}" type="sibTrans" cxnId="{37CE4199-82D7-4D1D-8E04-66FDB18E9A6A}">
      <dgm:prSet/>
      <dgm:spPr/>
      <dgm:t>
        <a:bodyPr/>
        <a:lstStyle/>
        <a:p>
          <a:endParaRPr lang="en-US"/>
        </a:p>
      </dgm:t>
    </dgm:pt>
    <dgm:pt modelId="{59EF195E-7854-4AC2-8C0F-91EF35A5EC11}" type="pres">
      <dgm:prSet presAssocID="{E015D30D-E4E4-422E-BB55-C617BF0AA06A}" presName="linear" presStyleCnt="0">
        <dgm:presLayoutVars>
          <dgm:dir/>
          <dgm:animLvl val="lvl"/>
          <dgm:resizeHandles val="exact"/>
        </dgm:presLayoutVars>
      </dgm:prSet>
      <dgm:spPr/>
    </dgm:pt>
    <dgm:pt modelId="{01A125FD-EEAA-4126-9AC7-869663BF93F7}" type="pres">
      <dgm:prSet presAssocID="{4F54AE68-BBFB-42F1-B47C-A952DD9102C3}" presName="parentLin" presStyleCnt="0"/>
      <dgm:spPr/>
    </dgm:pt>
    <dgm:pt modelId="{29B27A19-DDF8-4795-B9C1-75EB12C30856}" type="pres">
      <dgm:prSet presAssocID="{4F54AE68-BBFB-42F1-B47C-A952DD9102C3}" presName="parentLeftMargin" presStyleLbl="node1" presStyleIdx="0" presStyleCnt="2"/>
      <dgm:spPr/>
    </dgm:pt>
    <dgm:pt modelId="{4C9C1DEA-B17B-4734-9810-47F3E4942F7C}" type="pres">
      <dgm:prSet presAssocID="{4F54AE68-BBFB-42F1-B47C-A952DD9102C3}" presName="parentText" presStyleLbl="node1" presStyleIdx="0" presStyleCnt="2" custLinFactNeighborX="20023" custLinFactNeighborY="-5557">
        <dgm:presLayoutVars>
          <dgm:chMax val="0"/>
          <dgm:bulletEnabled val="1"/>
        </dgm:presLayoutVars>
      </dgm:prSet>
      <dgm:spPr/>
    </dgm:pt>
    <dgm:pt modelId="{BECAE7BD-A743-484D-8550-5AA793A0F19A}" type="pres">
      <dgm:prSet presAssocID="{4F54AE68-BBFB-42F1-B47C-A952DD9102C3}" presName="negativeSpace" presStyleCnt="0"/>
      <dgm:spPr/>
    </dgm:pt>
    <dgm:pt modelId="{F2CB5F55-F628-482B-9E66-3647C61A6878}" type="pres">
      <dgm:prSet presAssocID="{4F54AE68-BBFB-42F1-B47C-A952DD9102C3}" presName="childText" presStyleLbl="conFgAcc1" presStyleIdx="0" presStyleCnt="2">
        <dgm:presLayoutVars>
          <dgm:bulletEnabled val="1"/>
        </dgm:presLayoutVars>
      </dgm:prSet>
      <dgm:spPr/>
    </dgm:pt>
    <dgm:pt modelId="{05F75BAE-511A-4B0A-8B72-92A41AF31F58}" type="pres">
      <dgm:prSet presAssocID="{B6C468F0-2D17-4E4A-9281-5290BE003ED4}" presName="spaceBetweenRectangles" presStyleCnt="0"/>
      <dgm:spPr/>
    </dgm:pt>
    <dgm:pt modelId="{DA709BEC-7761-42A7-BD35-195E35968F93}" type="pres">
      <dgm:prSet presAssocID="{C674A053-E781-4AFF-A349-EBF42741B923}" presName="parentLin" presStyleCnt="0"/>
      <dgm:spPr/>
    </dgm:pt>
    <dgm:pt modelId="{7A0AC82D-851C-4460-9E71-9A84CF280CD8}" type="pres">
      <dgm:prSet presAssocID="{C674A053-E781-4AFF-A349-EBF42741B923}" presName="parentLeftMargin" presStyleLbl="node1" presStyleIdx="0" presStyleCnt="2"/>
      <dgm:spPr/>
    </dgm:pt>
    <dgm:pt modelId="{4A74F109-C947-4433-AC8A-934BCB101479}" type="pres">
      <dgm:prSet presAssocID="{C674A053-E781-4AFF-A349-EBF42741B923}" presName="parentText" presStyleLbl="node1" presStyleIdx="1" presStyleCnt="2" custLinFactNeighborX="14961" custLinFactNeighborY="24770">
        <dgm:presLayoutVars>
          <dgm:chMax val="0"/>
          <dgm:bulletEnabled val="1"/>
        </dgm:presLayoutVars>
      </dgm:prSet>
      <dgm:spPr/>
    </dgm:pt>
    <dgm:pt modelId="{38050666-E2F6-4C79-BB95-865C9DA01C77}" type="pres">
      <dgm:prSet presAssocID="{C674A053-E781-4AFF-A349-EBF42741B923}" presName="negativeSpace" presStyleCnt="0"/>
      <dgm:spPr/>
    </dgm:pt>
    <dgm:pt modelId="{0FE53836-FD20-40BB-8D1A-E05452264F3F}" type="pres">
      <dgm:prSet presAssocID="{C674A053-E781-4AFF-A349-EBF42741B923}" presName="childText" presStyleLbl="conFgAcc1" presStyleIdx="1" presStyleCnt="2">
        <dgm:presLayoutVars>
          <dgm:bulletEnabled val="1"/>
        </dgm:presLayoutVars>
      </dgm:prSet>
      <dgm:spPr/>
    </dgm:pt>
  </dgm:ptLst>
  <dgm:cxnLst>
    <dgm:cxn modelId="{F5E8DE0A-557D-40D1-9157-7A8988D5EF68}" type="presOf" srcId="{C674A053-E781-4AFF-A349-EBF42741B923}" destId="{4A74F109-C947-4433-AC8A-934BCB101479}" srcOrd="1" destOrd="0" presId="urn:microsoft.com/office/officeart/2005/8/layout/list1"/>
    <dgm:cxn modelId="{37CE4199-82D7-4D1D-8E04-66FDB18E9A6A}" srcId="{E015D30D-E4E4-422E-BB55-C617BF0AA06A}" destId="{C674A053-E781-4AFF-A349-EBF42741B923}" srcOrd="1" destOrd="0" parTransId="{19981F04-1457-4CCA-ACB3-33E8152379EB}" sibTransId="{E4F35E0A-D83A-4184-849F-D78451A8DA25}"/>
    <dgm:cxn modelId="{79B6A9C3-7BF4-4039-B317-7D99DCA07216}" type="presOf" srcId="{E015D30D-E4E4-422E-BB55-C617BF0AA06A}" destId="{59EF195E-7854-4AC2-8C0F-91EF35A5EC11}" srcOrd="0" destOrd="0" presId="urn:microsoft.com/office/officeart/2005/8/layout/list1"/>
    <dgm:cxn modelId="{FA3D06CC-2355-45E1-88BF-9410F28E499A}" type="presOf" srcId="{4F54AE68-BBFB-42F1-B47C-A952DD9102C3}" destId="{29B27A19-DDF8-4795-B9C1-75EB12C30856}" srcOrd="0" destOrd="0" presId="urn:microsoft.com/office/officeart/2005/8/layout/list1"/>
    <dgm:cxn modelId="{E809F3DF-8E2F-458A-A8F6-4F528F178B41}" srcId="{E015D30D-E4E4-422E-BB55-C617BF0AA06A}" destId="{4F54AE68-BBFB-42F1-B47C-A952DD9102C3}" srcOrd="0" destOrd="0" parTransId="{EA7B860C-CFE2-480D-8C6B-454E2266FE81}" sibTransId="{B6C468F0-2D17-4E4A-9281-5290BE003ED4}"/>
    <dgm:cxn modelId="{A43942F1-5A44-47EB-A624-2485D73B8845}" type="presOf" srcId="{4F54AE68-BBFB-42F1-B47C-A952DD9102C3}" destId="{4C9C1DEA-B17B-4734-9810-47F3E4942F7C}" srcOrd="1" destOrd="0" presId="urn:microsoft.com/office/officeart/2005/8/layout/list1"/>
    <dgm:cxn modelId="{2D6E59F2-502D-43EE-B1E8-AF3FDE17F868}" type="presOf" srcId="{C674A053-E781-4AFF-A349-EBF42741B923}" destId="{7A0AC82D-851C-4460-9E71-9A84CF280CD8}" srcOrd="0" destOrd="0" presId="urn:microsoft.com/office/officeart/2005/8/layout/list1"/>
    <dgm:cxn modelId="{FFE6CFCD-386B-4C97-9217-0377E4015A7C}" type="presParOf" srcId="{59EF195E-7854-4AC2-8C0F-91EF35A5EC11}" destId="{01A125FD-EEAA-4126-9AC7-869663BF93F7}" srcOrd="0" destOrd="0" presId="urn:microsoft.com/office/officeart/2005/8/layout/list1"/>
    <dgm:cxn modelId="{28AB5CC0-86BF-4B27-8C47-108CF9268956}" type="presParOf" srcId="{01A125FD-EEAA-4126-9AC7-869663BF93F7}" destId="{29B27A19-DDF8-4795-B9C1-75EB12C30856}" srcOrd="0" destOrd="0" presId="urn:microsoft.com/office/officeart/2005/8/layout/list1"/>
    <dgm:cxn modelId="{E93A9AA1-7038-4D43-A9E5-FE32AEF10FF9}" type="presParOf" srcId="{01A125FD-EEAA-4126-9AC7-869663BF93F7}" destId="{4C9C1DEA-B17B-4734-9810-47F3E4942F7C}" srcOrd="1" destOrd="0" presId="urn:microsoft.com/office/officeart/2005/8/layout/list1"/>
    <dgm:cxn modelId="{FE3DA877-375F-43CB-A419-B24623C03CCA}" type="presParOf" srcId="{59EF195E-7854-4AC2-8C0F-91EF35A5EC11}" destId="{BECAE7BD-A743-484D-8550-5AA793A0F19A}" srcOrd="1" destOrd="0" presId="urn:microsoft.com/office/officeart/2005/8/layout/list1"/>
    <dgm:cxn modelId="{5EB39DE9-B42A-49C0-A7FA-95E286BB0252}" type="presParOf" srcId="{59EF195E-7854-4AC2-8C0F-91EF35A5EC11}" destId="{F2CB5F55-F628-482B-9E66-3647C61A6878}" srcOrd="2" destOrd="0" presId="urn:microsoft.com/office/officeart/2005/8/layout/list1"/>
    <dgm:cxn modelId="{90AFD9B2-9094-475E-999D-D3F1382F9FBD}" type="presParOf" srcId="{59EF195E-7854-4AC2-8C0F-91EF35A5EC11}" destId="{05F75BAE-511A-4B0A-8B72-92A41AF31F58}" srcOrd="3" destOrd="0" presId="urn:microsoft.com/office/officeart/2005/8/layout/list1"/>
    <dgm:cxn modelId="{CDFD8AB1-A6F0-4577-9D5E-37F685E107DD}" type="presParOf" srcId="{59EF195E-7854-4AC2-8C0F-91EF35A5EC11}" destId="{DA709BEC-7761-42A7-BD35-195E35968F93}" srcOrd="4" destOrd="0" presId="urn:microsoft.com/office/officeart/2005/8/layout/list1"/>
    <dgm:cxn modelId="{55CB144A-AE68-4F19-B593-D562919A5315}" type="presParOf" srcId="{DA709BEC-7761-42A7-BD35-195E35968F93}" destId="{7A0AC82D-851C-4460-9E71-9A84CF280CD8}" srcOrd="0" destOrd="0" presId="urn:microsoft.com/office/officeart/2005/8/layout/list1"/>
    <dgm:cxn modelId="{DBECE080-2B39-4414-9076-C266B37413FD}" type="presParOf" srcId="{DA709BEC-7761-42A7-BD35-195E35968F93}" destId="{4A74F109-C947-4433-AC8A-934BCB101479}" srcOrd="1" destOrd="0" presId="urn:microsoft.com/office/officeart/2005/8/layout/list1"/>
    <dgm:cxn modelId="{9E6B09CA-34CA-4E16-8114-33AE907B27AB}" type="presParOf" srcId="{59EF195E-7854-4AC2-8C0F-91EF35A5EC11}" destId="{38050666-E2F6-4C79-BB95-865C9DA01C77}" srcOrd="5" destOrd="0" presId="urn:microsoft.com/office/officeart/2005/8/layout/list1"/>
    <dgm:cxn modelId="{C976ECB2-D548-4DDA-9487-206B9FCB920F}" type="presParOf" srcId="{59EF195E-7854-4AC2-8C0F-91EF35A5EC11}" destId="{0FE53836-FD20-40BB-8D1A-E05452264F3F}" srcOrd="6" destOrd="0" presId="urn:microsoft.com/office/officeart/2005/8/layout/list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AA7E719-607C-4845-B140-2595F8EE726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16AFC94-56AF-442A-BCA3-F93BB1E9BFDB}">
      <dgm:prSet phldrT="[Text]"/>
      <dgm:spPr/>
      <dgm:t>
        <a:bodyPr/>
        <a:lstStyle/>
        <a:p>
          <a:r>
            <a:rPr lang="en-US" dirty="0"/>
            <a:t>Community Equity Group</a:t>
          </a:r>
        </a:p>
      </dgm:t>
    </dgm:pt>
    <dgm:pt modelId="{3703419E-53AF-4F46-9F24-BA4BEFBC2F2E}" type="parTrans" cxnId="{8B130D18-D034-4C96-8438-38F0BF7FA345}">
      <dgm:prSet/>
      <dgm:spPr/>
      <dgm:t>
        <a:bodyPr/>
        <a:lstStyle/>
        <a:p>
          <a:endParaRPr lang="en-US"/>
        </a:p>
      </dgm:t>
    </dgm:pt>
    <dgm:pt modelId="{46FFF6FA-29B7-46B6-BFFB-97B91D18FE7D}" type="sibTrans" cxnId="{8B130D18-D034-4C96-8438-38F0BF7FA345}">
      <dgm:prSet/>
      <dgm:spPr/>
      <dgm:t>
        <a:bodyPr/>
        <a:lstStyle/>
        <a:p>
          <a:endParaRPr lang="en-US"/>
        </a:p>
      </dgm:t>
    </dgm:pt>
    <dgm:pt modelId="{61D11570-DE2D-4ACD-9267-D6748A69D555}">
      <dgm:prSet phldrT="[Text]"/>
      <dgm:spPr/>
      <dgm:t>
        <a:bodyPr/>
        <a:lstStyle/>
        <a:p>
          <a:r>
            <a:rPr lang="en-US" dirty="0"/>
            <a:t>Meet with city programs </a:t>
          </a:r>
        </a:p>
      </dgm:t>
    </dgm:pt>
    <dgm:pt modelId="{1CE4B73C-A403-4282-8260-98A4D3C699C6}" type="parTrans" cxnId="{52F66AB5-20BE-4036-9550-2B349C15CFB9}">
      <dgm:prSet/>
      <dgm:spPr/>
      <dgm:t>
        <a:bodyPr/>
        <a:lstStyle/>
        <a:p>
          <a:endParaRPr lang="en-US"/>
        </a:p>
      </dgm:t>
    </dgm:pt>
    <dgm:pt modelId="{EB6C82E5-263C-4E53-981B-EEE205F77CFB}" type="sibTrans" cxnId="{52F66AB5-20BE-4036-9550-2B349C15CFB9}">
      <dgm:prSet/>
      <dgm:spPr/>
      <dgm:t>
        <a:bodyPr/>
        <a:lstStyle/>
        <a:p>
          <a:endParaRPr lang="en-US"/>
        </a:p>
      </dgm:t>
    </dgm:pt>
    <dgm:pt modelId="{A9294D9C-A44D-478D-9495-696A3968DDA9}">
      <dgm:prSet phldrT="[Text]"/>
      <dgm:spPr/>
      <dgm:t>
        <a:bodyPr/>
        <a:lstStyle/>
        <a:p>
          <a:r>
            <a:rPr lang="en-US" dirty="0"/>
            <a:t>Connect with other districts</a:t>
          </a:r>
        </a:p>
      </dgm:t>
    </dgm:pt>
    <dgm:pt modelId="{EC87A045-DEB2-4D79-B888-D7CA1AF661AE}" type="parTrans" cxnId="{25736C87-285B-49F4-AA24-362E2F49BEEC}">
      <dgm:prSet/>
      <dgm:spPr/>
      <dgm:t>
        <a:bodyPr/>
        <a:lstStyle/>
        <a:p>
          <a:endParaRPr lang="en-US"/>
        </a:p>
      </dgm:t>
    </dgm:pt>
    <dgm:pt modelId="{83DF1F99-5E2A-4448-833E-68DDCB91CE95}" type="sibTrans" cxnId="{25736C87-285B-49F4-AA24-362E2F49BEEC}">
      <dgm:prSet/>
      <dgm:spPr/>
      <dgm:t>
        <a:bodyPr/>
        <a:lstStyle/>
        <a:p>
          <a:endParaRPr lang="en-US"/>
        </a:p>
      </dgm:t>
    </dgm:pt>
    <dgm:pt modelId="{382224FC-51BA-4229-9746-305CEB51665E}" type="pres">
      <dgm:prSet presAssocID="{CAA7E719-607C-4845-B140-2595F8EE7261}" presName="linear" presStyleCnt="0">
        <dgm:presLayoutVars>
          <dgm:dir/>
          <dgm:animLvl val="lvl"/>
          <dgm:resizeHandles val="exact"/>
        </dgm:presLayoutVars>
      </dgm:prSet>
      <dgm:spPr/>
    </dgm:pt>
    <dgm:pt modelId="{B69CDEEC-E757-4D2C-94D9-17878B7168DD}" type="pres">
      <dgm:prSet presAssocID="{916AFC94-56AF-442A-BCA3-F93BB1E9BFDB}" presName="parentLin" presStyleCnt="0"/>
      <dgm:spPr/>
    </dgm:pt>
    <dgm:pt modelId="{DF016D6C-BE42-4E78-961D-E7AD78863E6C}" type="pres">
      <dgm:prSet presAssocID="{916AFC94-56AF-442A-BCA3-F93BB1E9BFDB}" presName="parentLeftMargin" presStyleLbl="node1" presStyleIdx="0" presStyleCnt="3"/>
      <dgm:spPr/>
    </dgm:pt>
    <dgm:pt modelId="{E32E64F2-2089-40F1-AE72-2ED45BF531AD}" type="pres">
      <dgm:prSet presAssocID="{916AFC94-56AF-442A-BCA3-F93BB1E9BFDB}" presName="parentText" presStyleLbl="node1" presStyleIdx="0" presStyleCnt="3">
        <dgm:presLayoutVars>
          <dgm:chMax val="0"/>
          <dgm:bulletEnabled val="1"/>
        </dgm:presLayoutVars>
      </dgm:prSet>
      <dgm:spPr/>
    </dgm:pt>
    <dgm:pt modelId="{D8C63BDE-1E5B-43ED-85BE-EAE3710115A5}" type="pres">
      <dgm:prSet presAssocID="{916AFC94-56AF-442A-BCA3-F93BB1E9BFDB}" presName="negativeSpace" presStyleCnt="0"/>
      <dgm:spPr/>
    </dgm:pt>
    <dgm:pt modelId="{37F6FFD8-BD01-4A6E-B927-8A60B74A6E09}" type="pres">
      <dgm:prSet presAssocID="{916AFC94-56AF-442A-BCA3-F93BB1E9BFDB}" presName="childText" presStyleLbl="conFgAcc1" presStyleIdx="0" presStyleCnt="3">
        <dgm:presLayoutVars>
          <dgm:bulletEnabled val="1"/>
        </dgm:presLayoutVars>
      </dgm:prSet>
      <dgm:spPr/>
    </dgm:pt>
    <dgm:pt modelId="{BF8FF174-EA46-4950-A25B-741C6AD036D6}" type="pres">
      <dgm:prSet presAssocID="{46FFF6FA-29B7-46B6-BFFB-97B91D18FE7D}" presName="spaceBetweenRectangles" presStyleCnt="0"/>
      <dgm:spPr/>
    </dgm:pt>
    <dgm:pt modelId="{5BA64F83-0C34-454C-A20A-180F5BAF7FFC}" type="pres">
      <dgm:prSet presAssocID="{61D11570-DE2D-4ACD-9267-D6748A69D555}" presName="parentLin" presStyleCnt="0"/>
      <dgm:spPr/>
    </dgm:pt>
    <dgm:pt modelId="{82C54783-2B62-4BE6-8135-571989328305}" type="pres">
      <dgm:prSet presAssocID="{61D11570-DE2D-4ACD-9267-D6748A69D555}" presName="parentLeftMargin" presStyleLbl="node1" presStyleIdx="0" presStyleCnt="3"/>
      <dgm:spPr/>
    </dgm:pt>
    <dgm:pt modelId="{AD587333-B0A6-4B67-B3B5-4F412614BB30}" type="pres">
      <dgm:prSet presAssocID="{61D11570-DE2D-4ACD-9267-D6748A69D555}" presName="parentText" presStyleLbl="node1" presStyleIdx="1" presStyleCnt="3">
        <dgm:presLayoutVars>
          <dgm:chMax val="0"/>
          <dgm:bulletEnabled val="1"/>
        </dgm:presLayoutVars>
      </dgm:prSet>
      <dgm:spPr/>
    </dgm:pt>
    <dgm:pt modelId="{62D58884-8C35-4BC8-9D28-90ACFB7DA39F}" type="pres">
      <dgm:prSet presAssocID="{61D11570-DE2D-4ACD-9267-D6748A69D555}" presName="negativeSpace" presStyleCnt="0"/>
      <dgm:spPr/>
    </dgm:pt>
    <dgm:pt modelId="{55D8B95D-7A54-4F17-B273-1AB32D583883}" type="pres">
      <dgm:prSet presAssocID="{61D11570-DE2D-4ACD-9267-D6748A69D555}" presName="childText" presStyleLbl="conFgAcc1" presStyleIdx="1" presStyleCnt="3">
        <dgm:presLayoutVars>
          <dgm:bulletEnabled val="1"/>
        </dgm:presLayoutVars>
      </dgm:prSet>
      <dgm:spPr/>
    </dgm:pt>
    <dgm:pt modelId="{B3BE103A-3787-4253-B27D-F3F96F4CEFBE}" type="pres">
      <dgm:prSet presAssocID="{EB6C82E5-263C-4E53-981B-EEE205F77CFB}" presName="spaceBetweenRectangles" presStyleCnt="0"/>
      <dgm:spPr/>
    </dgm:pt>
    <dgm:pt modelId="{804F64FF-B1E6-467D-81B7-FC214E7D2F78}" type="pres">
      <dgm:prSet presAssocID="{A9294D9C-A44D-478D-9495-696A3968DDA9}" presName="parentLin" presStyleCnt="0"/>
      <dgm:spPr/>
    </dgm:pt>
    <dgm:pt modelId="{BFAF167E-4F6C-4639-9D67-D5897E7264F4}" type="pres">
      <dgm:prSet presAssocID="{A9294D9C-A44D-478D-9495-696A3968DDA9}" presName="parentLeftMargin" presStyleLbl="node1" presStyleIdx="1" presStyleCnt="3"/>
      <dgm:spPr/>
    </dgm:pt>
    <dgm:pt modelId="{5B693EF1-4054-45A7-B0B0-EF2B9045680B}" type="pres">
      <dgm:prSet presAssocID="{A9294D9C-A44D-478D-9495-696A3968DDA9}" presName="parentText" presStyleLbl="node1" presStyleIdx="2" presStyleCnt="3">
        <dgm:presLayoutVars>
          <dgm:chMax val="0"/>
          <dgm:bulletEnabled val="1"/>
        </dgm:presLayoutVars>
      </dgm:prSet>
      <dgm:spPr/>
    </dgm:pt>
    <dgm:pt modelId="{EDE951AD-2419-4ADF-93EE-85183D0F5B2A}" type="pres">
      <dgm:prSet presAssocID="{A9294D9C-A44D-478D-9495-696A3968DDA9}" presName="negativeSpace" presStyleCnt="0"/>
      <dgm:spPr/>
    </dgm:pt>
    <dgm:pt modelId="{46D1DCAC-5C9B-4FB2-A217-6E9B50315D0E}" type="pres">
      <dgm:prSet presAssocID="{A9294D9C-A44D-478D-9495-696A3968DDA9}" presName="childText" presStyleLbl="conFgAcc1" presStyleIdx="2" presStyleCnt="3">
        <dgm:presLayoutVars>
          <dgm:bulletEnabled val="1"/>
        </dgm:presLayoutVars>
      </dgm:prSet>
      <dgm:spPr/>
    </dgm:pt>
  </dgm:ptLst>
  <dgm:cxnLst>
    <dgm:cxn modelId="{4767800E-80B2-42EF-9C53-42582ED873F3}" type="presOf" srcId="{A9294D9C-A44D-478D-9495-696A3968DDA9}" destId="{5B693EF1-4054-45A7-B0B0-EF2B9045680B}" srcOrd="1" destOrd="0" presId="urn:microsoft.com/office/officeart/2005/8/layout/list1"/>
    <dgm:cxn modelId="{8B130D18-D034-4C96-8438-38F0BF7FA345}" srcId="{CAA7E719-607C-4845-B140-2595F8EE7261}" destId="{916AFC94-56AF-442A-BCA3-F93BB1E9BFDB}" srcOrd="0" destOrd="0" parTransId="{3703419E-53AF-4F46-9F24-BA4BEFBC2F2E}" sibTransId="{46FFF6FA-29B7-46B6-BFFB-97B91D18FE7D}"/>
    <dgm:cxn modelId="{FBFE2F44-F4EF-4C1C-9771-93312D750E1B}" type="presOf" srcId="{CAA7E719-607C-4845-B140-2595F8EE7261}" destId="{382224FC-51BA-4229-9746-305CEB51665E}" srcOrd="0" destOrd="0" presId="urn:microsoft.com/office/officeart/2005/8/layout/list1"/>
    <dgm:cxn modelId="{D750A158-EA1A-4F05-BFB3-6C919E48DEF3}" type="presOf" srcId="{61D11570-DE2D-4ACD-9267-D6748A69D555}" destId="{AD587333-B0A6-4B67-B3B5-4F412614BB30}" srcOrd="1" destOrd="0" presId="urn:microsoft.com/office/officeart/2005/8/layout/list1"/>
    <dgm:cxn modelId="{A1FB5379-391B-4EC4-993D-99BB7B31553B}" type="presOf" srcId="{916AFC94-56AF-442A-BCA3-F93BB1E9BFDB}" destId="{DF016D6C-BE42-4E78-961D-E7AD78863E6C}" srcOrd="0" destOrd="0" presId="urn:microsoft.com/office/officeart/2005/8/layout/list1"/>
    <dgm:cxn modelId="{25736C87-285B-49F4-AA24-362E2F49BEEC}" srcId="{CAA7E719-607C-4845-B140-2595F8EE7261}" destId="{A9294D9C-A44D-478D-9495-696A3968DDA9}" srcOrd="2" destOrd="0" parTransId="{EC87A045-DEB2-4D79-B888-D7CA1AF661AE}" sibTransId="{83DF1F99-5E2A-4448-833E-68DDCB91CE95}"/>
    <dgm:cxn modelId="{B1B019A0-BF04-456F-8E98-7BA0DBFA0106}" type="presOf" srcId="{61D11570-DE2D-4ACD-9267-D6748A69D555}" destId="{82C54783-2B62-4BE6-8135-571989328305}" srcOrd="0" destOrd="0" presId="urn:microsoft.com/office/officeart/2005/8/layout/list1"/>
    <dgm:cxn modelId="{52F66AB5-20BE-4036-9550-2B349C15CFB9}" srcId="{CAA7E719-607C-4845-B140-2595F8EE7261}" destId="{61D11570-DE2D-4ACD-9267-D6748A69D555}" srcOrd="1" destOrd="0" parTransId="{1CE4B73C-A403-4282-8260-98A4D3C699C6}" sibTransId="{EB6C82E5-263C-4E53-981B-EEE205F77CFB}"/>
    <dgm:cxn modelId="{11243ACC-1644-48F8-AAB1-A642E6EEF2F3}" type="presOf" srcId="{916AFC94-56AF-442A-BCA3-F93BB1E9BFDB}" destId="{E32E64F2-2089-40F1-AE72-2ED45BF531AD}" srcOrd="1" destOrd="0" presId="urn:microsoft.com/office/officeart/2005/8/layout/list1"/>
    <dgm:cxn modelId="{06167CDA-2C1A-4D6C-BA83-25DCDED87FBD}" type="presOf" srcId="{A9294D9C-A44D-478D-9495-696A3968DDA9}" destId="{BFAF167E-4F6C-4639-9D67-D5897E7264F4}" srcOrd="0" destOrd="0" presId="urn:microsoft.com/office/officeart/2005/8/layout/list1"/>
    <dgm:cxn modelId="{7FDC0F79-ED71-4995-BD91-79ADB2052601}" type="presParOf" srcId="{382224FC-51BA-4229-9746-305CEB51665E}" destId="{B69CDEEC-E757-4D2C-94D9-17878B7168DD}" srcOrd="0" destOrd="0" presId="urn:microsoft.com/office/officeart/2005/8/layout/list1"/>
    <dgm:cxn modelId="{8954C971-7D12-4F31-AEE8-10BDB5F74442}" type="presParOf" srcId="{B69CDEEC-E757-4D2C-94D9-17878B7168DD}" destId="{DF016D6C-BE42-4E78-961D-E7AD78863E6C}" srcOrd="0" destOrd="0" presId="urn:microsoft.com/office/officeart/2005/8/layout/list1"/>
    <dgm:cxn modelId="{6B428FBA-C2D6-44E9-8F39-BC424E90C89E}" type="presParOf" srcId="{B69CDEEC-E757-4D2C-94D9-17878B7168DD}" destId="{E32E64F2-2089-40F1-AE72-2ED45BF531AD}" srcOrd="1" destOrd="0" presId="urn:microsoft.com/office/officeart/2005/8/layout/list1"/>
    <dgm:cxn modelId="{A03C7F79-E567-4C10-AF5C-F95EDB93891F}" type="presParOf" srcId="{382224FC-51BA-4229-9746-305CEB51665E}" destId="{D8C63BDE-1E5B-43ED-85BE-EAE3710115A5}" srcOrd="1" destOrd="0" presId="urn:microsoft.com/office/officeart/2005/8/layout/list1"/>
    <dgm:cxn modelId="{747EC254-8BD2-4B96-8FBF-660077EC1A89}" type="presParOf" srcId="{382224FC-51BA-4229-9746-305CEB51665E}" destId="{37F6FFD8-BD01-4A6E-B927-8A60B74A6E09}" srcOrd="2" destOrd="0" presId="urn:microsoft.com/office/officeart/2005/8/layout/list1"/>
    <dgm:cxn modelId="{FB16D431-148C-42FE-8276-CFC353130C27}" type="presParOf" srcId="{382224FC-51BA-4229-9746-305CEB51665E}" destId="{BF8FF174-EA46-4950-A25B-741C6AD036D6}" srcOrd="3" destOrd="0" presId="urn:microsoft.com/office/officeart/2005/8/layout/list1"/>
    <dgm:cxn modelId="{C0E590D6-4D52-4654-AFB6-59E36377C23C}" type="presParOf" srcId="{382224FC-51BA-4229-9746-305CEB51665E}" destId="{5BA64F83-0C34-454C-A20A-180F5BAF7FFC}" srcOrd="4" destOrd="0" presId="urn:microsoft.com/office/officeart/2005/8/layout/list1"/>
    <dgm:cxn modelId="{84122FE9-1484-4CCA-8EEA-D52220AA1925}" type="presParOf" srcId="{5BA64F83-0C34-454C-A20A-180F5BAF7FFC}" destId="{82C54783-2B62-4BE6-8135-571989328305}" srcOrd="0" destOrd="0" presId="urn:microsoft.com/office/officeart/2005/8/layout/list1"/>
    <dgm:cxn modelId="{B5BE7520-D2AC-4AFC-8A9B-E6ADC87CB02F}" type="presParOf" srcId="{5BA64F83-0C34-454C-A20A-180F5BAF7FFC}" destId="{AD587333-B0A6-4B67-B3B5-4F412614BB30}" srcOrd="1" destOrd="0" presId="urn:microsoft.com/office/officeart/2005/8/layout/list1"/>
    <dgm:cxn modelId="{14B47744-0414-45F2-8939-971DF27D6622}" type="presParOf" srcId="{382224FC-51BA-4229-9746-305CEB51665E}" destId="{62D58884-8C35-4BC8-9D28-90ACFB7DA39F}" srcOrd="5" destOrd="0" presId="urn:microsoft.com/office/officeart/2005/8/layout/list1"/>
    <dgm:cxn modelId="{5662B549-2EED-4C9B-8E02-899FA8234620}" type="presParOf" srcId="{382224FC-51BA-4229-9746-305CEB51665E}" destId="{55D8B95D-7A54-4F17-B273-1AB32D583883}" srcOrd="6" destOrd="0" presId="urn:microsoft.com/office/officeart/2005/8/layout/list1"/>
    <dgm:cxn modelId="{5DBCE34C-4C78-49D5-A1F8-AB681A2686A5}" type="presParOf" srcId="{382224FC-51BA-4229-9746-305CEB51665E}" destId="{B3BE103A-3787-4253-B27D-F3F96F4CEFBE}" srcOrd="7" destOrd="0" presId="urn:microsoft.com/office/officeart/2005/8/layout/list1"/>
    <dgm:cxn modelId="{349993E8-3421-4399-8558-9CACF0F03FF5}" type="presParOf" srcId="{382224FC-51BA-4229-9746-305CEB51665E}" destId="{804F64FF-B1E6-467D-81B7-FC214E7D2F78}" srcOrd="8" destOrd="0" presId="urn:microsoft.com/office/officeart/2005/8/layout/list1"/>
    <dgm:cxn modelId="{AC2AC4A5-03F4-4734-8145-31A2E878DBE6}" type="presParOf" srcId="{804F64FF-B1E6-467D-81B7-FC214E7D2F78}" destId="{BFAF167E-4F6C-4639-9D67-D5897E7264F4}" srcOrd="0" destOrd="0" presId="urn:microsoft.com/office/officeart/2005/8/layout/list1"/>
    <dgm:cxn modelId="{8FED0996-C348-4E1C-A52A-A4CE12920FD0}" type="presParOf" srcId="{804F64FF-B1E6-467D-81B7-FC214E7D2F78}" destId="{5B693EF1-4054-45A7-B0B0-EF2B9045680B}" srcOrd="1" destOrd="0" presId="urn:microsoft.com/office/officeart/2005/8/layout/list1"/>
    <dgm:cxn modelId="{C7FC5EBE-7E00-4458-86CA-6A41C582CF48}" type="presParOf" srcId="{382224FC-51BA-4229-9746-305CEB51665E}" destId="{EDE951AD-2419-4ADF-93EE-85183D0F5B2A}" srcOrd="9" destOrd="0" presId="urn:microsoft.com/office/officeart/2005/8/layout/list1"/>
    <dgm:cxn modelId="{5D983AEA-BBAB-4CA1-AA9D-EDD966931CF8}" type="presParOf" srcId="{382224FC-51BA-4229-9746-305CEB51665E}" destId="{46D1DCAC-5C9B-4FB2-A217-6E9B50315D0E}"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B243F2-617D-4EC6-870D-4CB0D28AB0B5}">
      <dsp:nvSpPr>
        <dsp:cNvPr id="0" name=""/>
        <dsp:cNvSpPr/>
      </dsp:nvSpPr>
      <dsp:spPr>
        <a:xfrm>
          <a:off x="792" y="619691"/>
          <a:ext cx="3091090" cy="1854654"/>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Building Professional Development</a:t>
          </a:r>
        </a:p>
      </dsp:txBody>
      <dsp:txXfrm>
        <a:off x="792" y="619691"/>
        <a:ext cx="3091090" cy="1854654"/>
      </dsp:txXfrm>
    </dsp:sp>
    <dsp:sp modelId="{5A8EEC44-B7BD-4922-ACD4-172CB4E252F6}">
      <dsp:nvSpPr>
        <dsp:cNvPr id="0" name=""/>
        <dsp:cNvSpPr/>
      </dsp:nvSpPr>
      <dsp:spPr>
        <a:xfrm>
          <a:off x="3400992" y="619691"/>
          <a:ext cx="3091090" cy="1854654"/>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Building Equity Leads</a:t>
          </a:r>
        </a:p>
      </dsp:txBody>
      <dsp:txXfrm>
        <a:off x="3400992" y="619691"/>
        <a:ext cx="3091090" cy="1854654"/>
      </dsp:txXfrm>
    </dsp:sp>
    <dsp:sp modelId="{FDE349D7-D25E-4AD7-A78D-5D4EBD201F5A}">
      <dsp:nvSpPr>
        <dsp:cNvPr id="0" name=""/>
        <dsp:cNvSpPr/>
      </dsp:nvSpPr>
      <dsp:spPr>
        <a:xfrm>
          <a:off x="792" y="2783454"/>
          <a:ext cx="3091090" cy="1854654"/>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Student Voices</a:t>
          </a:r>
        </a:p>
      </dsp:txBody>
      <dsp:txXfrm>
        <a:off x="792" y="2783454"/>
        <a:ext cx="3091090" cy="1854654"/>
      </dsp:txXfrm>
    </dsp:sp>
    <dsp:sp modelId="{84D50A0F-B02A-4D4B-9349-18827676BCE0}">
      <dsp:nvSpPr>
        <dsp:cNvPr id="0" name=""/>
        <dsp:cNvSpPr/>
      </dsp:nvSpPr>
      <dsp:spPr>
        <a:xfrm>
          <a:off x="3400992" y="2783454"/>
          <a:ext cx="3091090" cy="1854654"/>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Collaborating with Departments</a:t>
          </a:r>
        </a:p>
      </dsp:txBody>
      <dsp:txXfrm>
        <a:off x="3400992" y="2783454"/>
        <a:ext cx="3091090" cy="18546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CB5F55-F628-482B-9E66-3647C61A6878}">
      <dsp:nvSpPr>
        <dsp:cNvPr id="0" name=""/>
        <dsp:cNvSpPr/>
      </dsp:nvSpPr>
      <dsp:spPr>
        <a:xfrm>
          <a:off x="0" y="1341762"/>
          <a:ext cx="4938712" cy="6048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C9C1DEA-B17B-4734-9810-47F3E4942F7C}">
      <dsp:nvSpPr>
        <dsp:cNvPr id="0" name=""/>
        <dsp:cNvSpPr/>
      </dsp:nvSpPr>
      <dsp:spPr>
        <a:xfrm>
          <a:off x="293112" y="948152"/>
          <a:ext cx="3457098" cy="70848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0670" tIns="0" rIns="130670" bIns="0" numCol="1" spcCol="1270" anchor="ctr" anchorCtr="0">
          <a:noAutofit/>
        </a:bodyPr>
        <a:lstStyle/>
        <a:p>
          <a:pPr marL="0" lvl="0" indent="0" algn="l" defTabSz="1066800">
            <a:lnSpc>
              <a:spcPct val="90000"/>
            </a:lnSpc>
            <a:spcBef>
              <a:spcPct val="0"/>
            </a:spcBef>
            <a:spcAft>
              <a:spcPct val="35000"/>
            </a:spcAft>
            <a:buNone/>
          </a:pPr>
          <a:r>
            <a:rPr lang="en-US" sz="2400" kern="1200" dirty="0"/>
            <a:t>Educators of Color Group </a:t>
          </a:r>
        </a:p>
      </dsp:txBody>
      <dsp:txXfrm>
        <a:off x="327697" y="982737"/>
        <a:ext cx="3387928" cy="639310"/>
      </dsp:txXfrm>
    </dsp:sp>
    <dsp:sp modelId="{0FE53836-FD20-40BB-8D1A-E05452264F3F}">
      <dsp:nvSpPr>
        <dsp:cNvPr id="0" name=""/>
        <dsp:cNvSpPr/>
      </dsp:nvSpPr>
      <dsp:spPr>
        <a:xfrm>
          <a:off x="0" y="2430402"/>
          <a:ext cx="4938712" cy="6048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A74F109-C947-4433-AC8A-934BCB101479}">
      <dsp:nvSpPr>
        <dsp:cNvPr id="0" name=""/>
        <dsp:cNvSpPr/>
      </dsp:nvSpPr>
      <dsp:spPr>
        <a:xfrm>
          <a:off x="283879" y="2251652"/>
          <a:ext cx="3457098" cy="70848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0670" tIns="0" rIns="130670" bIns="0" numCol="1" spcCol="1270" anchor="ctr" anchorCtr="0">
          <a:noAutofit/>
        </a:bodyPr>
        <a:lstStyle/>
        <a:p>
          <a:pPr marL="0" lvl="0" indent="0" algn="l" defTabSz="1066800">
            <a:lnSpc>
              <a:spcPct val="90000"/>
            </a:lnSpc>
            <a:spcBef>
              <a:spcPct val="0"/>
            </a:spcBef>
            <a:spcAft>
              <a:spcPct val="35000"/>
            </a:spcAft>
            <a:buNone/>
          </a:pPr>
          <a:r>
            <a:rPr lang="en-US" sz="2400" kern="1200" dirty="0"/>
            <a:t>Checking in on Teachers</a:t>
          </a:r>
        </a:p>
      </dsp:txBody>
      <dsp:txXfrm>
        <a:off x="318464" y="2286237"/>
        <a:ext cx="3387928" cy="6393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CB5F55-F628-482B-9E66-3647C61A6878}">
      <dsp:nvSpPr>
        <dsp:cNvPr id="0" name=""/>
        <dsp:cNvSpPr/>
      </dsp:nvSpPr>
      <dsp:spPr>
        <a:xfrm>
          <a:off x="0" y="1369662"/>
          <a:ext cx="4938712" cy="5796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C9C1DEA-B17B-4734-9810-47F3E4942F7C}">
      <dsp:nvSpPr>
        <dsp:cNvPr id="0" name=""/>
        <dsp:cNvSpPr/>
      </dsp:nvSpPr>
      <dsp:spPr>
        <a:xfrm>
          <a:off x="296379" y="992452"/>
          <a:ext cx="3457098" cy="67896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0670" tIns="0" rIns="130670" bIns="0" numCol="1" spcCol="1270" anchor="ctr" anchorCtr="0">
          <a:noAutofit/>
        </a:bodyPr>
        <a:lstStyle/>
        <a:p>
          <a:pPr marL="0" lvl="0" indent="0" algn="l" defTabSz="1022350">
            <a:lnSpc>
              <a:spcPct val="90000"/>
            </a:lnSpc>
            <a:spcBef>
              <a:spcPct val="0"/>
            </a:spcBef>
            <a:spcAft>
              <a:spcPct val="35000"/>
            </a:spcAft>
            <a:buNone/>
          </a:pPr>
          <a:r>
            <a:rPr lang="en-US" sz="2300" kern="1200" dirty="0"/>
            <a:t>Building Lead Support</a:t>
          </a:r>
        </a:p>
      </dsp:txBody>
      <dsp:txXfrm>
        <a:off x="329523" y="1025596"/>
        <a:ext cx="3390810" cy="612672"/>
      </dsp:txXfrm>
    </dsp:sp>
    <dsp:sp modelId="{0FE53836-FD20-40BB-8D1A-E05452264F3F}">
      <dsp:nvSpPr>
        <dsp:cNvPr id="0" name=""/>
        <dsp:cNvSpPr/>
      </dsp:nvSpPr>
      <dsp:spPr>
        <a:xfrm>
          <a:off x="0" y="2412942"/>
          <a:ext cx="4938712" cy="5796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A74F109-C947-4433-AC8A-934BCB101479}">
      <dsp:nvSpPr>
        <dsp:cNvPr id="0" name=""/>
        <dsp:cNvSpPr/>
      </dsp:nvSpPr>
      <dsp:spPr>
        <a:xfrm>
          <a:off x="283879" y="2241640"/>
          <a:ext cx="3457098" cy="67896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0670" tIns="0" rIns="130670" bIns="0" numCol="1" spcCol="1270" anchor="ctr" anchorCtr="0">
          <a:noAutofit/>
        </a:bodyPr>
        <a:lstStyle/>
        <a:p>
          <a:pPr marL="0" lvl="0" indent="0" algn="l" defTabSz="1022350">
            <a:lnSpc>
              <a:spcPct val="90000"/>
            </a:lnSpc>
            <a:spcBef>
              <a:spcPct val="0"/>
            </a:spcBef>
            <a:spcAft>
              <a:spcPct val="35000"/>
            </a:spcAft>
            <a:buNone/>
          </a:pPr>
          <a:r>
            <a:rPr lang="en-US" sz="2300" kern="1200" dirty="0"/>
            <a:t>Courageous Conversation</a:t>
          </a:r>
        </a:p>
      </dsp:txBody>
      <dsp:txXfrm>
        <a:off x="317023" y="2274784"/>
        <a:ext cx="3390810" cy="61267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F6FFD8-BD01-4A6E-B927-8A60B74A6E09}">
      <dsp:nvSpPr>
        <dsp:cNvPr id="0" name=""/>
        <dsp:cNvSpPr/>
      </dsp:nvSpPr>
      <dsp:spPr>
        <a:xfrm>
          <a:off x="0" y="1212660"/>
          <a:ext cx="6492875" cy="7056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32E64F2-2089-40F1-AE72-2ED45BF531AD}">
      <dsp:nvSpPr>
        <dsp:cNvPr id="0" name=""/>
        <dsp:cNvSpPr/>
      </dsp:nvSpPr>
      <dsp:spPr>
        <a:xfrm>
          <a:off x="324643" y="799379"/>
          <a:ext cx="4545012" cy="82656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791" tIns="0" rIns="171791" bIns="0" numCol="1" spcCol="1270" anchor="ctr" anchorCtr="0">
          <a:noAutofit/>
        </a:bodyPr>
        <a:lstStyle/>
        <a:p>
          <a:pPr marL="0" lvl="0" indent="0" algn="l" defTabSz="1244600">
            <a:lnSpc>
              <a:spcPct val="90000"/>
            </a:lnSpc>
            <a:spcBef>
              <a:spcPct val="0"/>
            </a:spcBef>
            <a:spcAft>
              <a:spcPct val="35000"/>
            </a:spcAft>
            <a:buNone/>
          </a:pPr>
          <a:r>
            <a:rPr lang="en-US" sz="2800" kern="1200" dirty="0"/>
            <a:t>Community Equity Group</a:t>
          </a:r>
        </a:p>
      </dsp:txBody>
      <dsp:txXfrm>
        <a:off x="364992" y="839728"/>
        <a:ext cx="4464314" cy="745862"/>
      </dsp:txXfrm>
    </dsp:sp>
    <dsp:sp modelId="{55D8B95D-7A54-4F17-B273-1AB32D583883}">
      <dsp:nvSpPr>
        <dsp:cNvPr id="0" name=""/>
        <dsp:cNvSpPr/>
      </dsp:nvSpPr>
      <dsp:spPr>
        <a:xfrm>
          <a:off x="0" y="2482740"/>
          <a:ext cx="6492875" cy="7056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D587333-B0A6-4B67-B3B5-4F412614BB30}">
      <dsp:nvSpPr>
        <dsp:cNvPr id="0" name=""/>
        <dsp:cNvSpPr/>
      </dsp:nvSpPr>
      <dsp:spPr>
        <a:xfrm>
          <a:off x="324643" y="2069460"/>
          <a:ext cx="4545012" cy="82656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791" tIns="0" rIns="171791" bIns="0" numCol="1" spcCol="1270" anchor="ctr" anchorCtr="0">
          <a:noAutofit/>
        </a:bodyPr>
        <a:lstStyle/>
        <a:p>
          <a:pPr marL="0" lvl="0" indent="0" algn="l" defTabSz="1244600">
            <a:lnSpc>
              <a:spcPct val="90000"/>
            </a:lnSpc>
            <a:spcBef>
              <a:spcPct val="0"/>
            </a:spcBef>
            <a:spcAft>
              <a:spcPct val="35000"/>
            </a:spcAft>
            <a:buNone/>
          </a:pPr>
          <a:r>
            <a:rPr lang="en-US" sz="2800" kern="1200" dirty="0"/>
            <a:t>Meet with city programs </a:t>
          </a:r>
        </a:p>
      </dsp:txBody>
      <dsp:txXfrm>
        <a:off x="364992" y="2109809"/>
        <a:ext cx="4464314" cy="745862"/>
      </dsp:txXfrm>
    </dsp:sp>
    <dsp:sp modelId="{46D1DCAC-5C9B-4FB2-A217-6E9B50315D0E}">
      <dsp:nvSpPr>
        <dsp:cNvPr id="0" name=""/>
        <dsp:cNvSpPr/>
      </dsp:nvSpPr>
      <dsp:spPr>
        <a:xfrm>
          <a:off x="0" y="3752820"/>
          <a:ext cx="6492875" cy="7056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B693EF1-4054-45A7-B0B0-EF2B9045680B}">
      <dsp:nvSpPr>
        <dsp:cNvPr id="0" name=""/>
        <dsp:cNvSpPr/>
      </dsp:nvSpPr>
      <dsp:spPr>
        <a:xfrm>
          <a:off x="324643" y="3339540"/>
          <a:ext cx="4545012" cy="82656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791" tIns="0" rIns="171791" bIns="0" numCol="1" spcCol="1270" anchor="ctr" anchorCtr="0">
          <a:noAutofit/>
        </a:bodyPr>
        <a:lstStyle/>
        <a:p>
          <a:pPr marL="0" lvl="0" indent="0" algn="l" defTabSz="1244600">
            <a:lnSpc>
              <a:spcPct val="90000"/>
            </a:lnSpc>
            <a:spcBef>
              <a:spcPct val="0"/>
            </a:spcBef>
            <a:spcAft>
              <a:spcPct val="35000"/>
            </a:spcAft>
            <a:buNone/>
          </a:pPr>
          <a:r>
            <a:rPr lang="en-US" sz="2800" kern="1200" dirty="0"/>
            <a:t>Connect with other districts</a:t>
          </a:r>
        </a:p>
      </dsp:txBody>
      <dsp:txXfrm>
        <a:off x="364992" y="3379889"/>
        <a:ext cx="4464314" cy="74586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B8893A-4D05-4E3D-85BE-59D885C7E0CE}" type="datetimeFigureOut">
              <a:rPr lang="en-US" smtClean="0"/>
              <a:t>1/27/2022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22B827-E483-488A-9EC7-C847B493DAE3}" type="slidenum">
              <a:rPr lang="en-US" smtClean="0"/>
              <a:t>‹#›</a:t>
            </a:fld>
            <a:endParaRPr lang="en-US"/>
          </a:p>
        </p:txBody>
      </p:sp>
    </p:spTree>
    <p:extLst>
      <p:ext uri="{BB962C8B-B14F-4D97-AF65-F5344CB8AC3E}">
        <p14:creationId xmlns:p14="http://schemas.microsoft.com/office/powerpoint/2010/main" val="1505477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Equity is not a</a:t>
            </a:r>
            <a:r>
              <a:rPr lang="en-US" baseline="0" dirty="0"/>
              <a:t> strategy or a content. </a:t>
            </a:r>
          </a:p>
          <a:p>
            <a:r>
              <a:rPr lang="en-US" baseline="0" dirty="0"/>
              <a:t>https://forms.gle/Ch5Dg2euB5q7RyVSA</a:t>
            </a:r>
          </a:p>
          <a:p>
            <a:endParaRPr lang="en-US" baseline="0"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D845388B-83CC-4C71-A437-2BBDDA3AE1CA}" type="slidenum">
              <a:rPr lang="en-US" smtClean="0"/>
              <a:t>2</a:t>
            </a:fld>
            <a:endParaRPr lang="en-US"/>
          </a:p>
        </p:txBody>
      </p:sp>
    </p:spTree>
    <p:extLst>
      <p:ext uri="{BB962C8B-B14F-4D97-AF65-F5344CB8AC3E}">
        <p14:creationId xmlns:p14="http://schemas.microsoft.com/office/powerpoint/2010/main" val="3875619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Working with Student Interventions – PBSES, Interventions, Land Acknowledgments – PD Series, Identify and educate on months and days,  Courageous conversations with staff and students,  GLAD building leads, d</a:t>
            </a:r>
          </a:p>
        </p:txBody>
      </p:sp>
      <p:sp>
        <p:nvSpPr>
          <p:cNvPr id="4" name="Slide Number Placeholder 3"/>
          <p:cNvSpPr>
            <a:spLocks noGrp="1"/>
          </p:cNvSpPr>
          <p:nvPr>
            <p:ph type="sldNum" sz="quarter" idx="5"/>
          </p:nvPr>
        </p:nvSpPr>
        <p:spPr/>
        <p:txBody>
          <a:bodyPr/>
          <a:lstStyle/>
          <a:p>
            <a:fld id="{4422B827-E483-488A-9EC7-C847B493DAE3}" type="slidenum">
              <a:rPr lang="en-US" smtClean="0"/>
              <a:t>3</a:t>
            </a:fld>
            <a:endParaRPr lang="en-US"/>
          </a:p>
        </p:txBody>
      </p:sp>
    </p:spTree>
    <p:extLst>
      <p:ext uri="{BB962C8B-B14F-4D97-AF65-F5344CB8AC3E}">
        <p14:creationId xmlns:p14="http://schemas.microsoft.com/office/powerpoint/2010/main" val="8317243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White teachers vs teachers of color 87%.   Discipline Data,  Technology data, special education services,  disproportionality committee. </a:t>
            </a:r>
          </a:p>
        </p:txBody>
      </p:sp>
      <p:sp>
        <p:nvSpPr>
          <p:cNvPr id="4" name="Slide Number Placeholder 3"/>
          <p:cNvSpPr>
            <a:spLocks noGrp="1"/>
          </p:cNvSpPr>
          <p:nvPr>
            <p:ph type="sldNum" sz="quarter" idx="5"/>
          </p:nvPr>
        </p:nvSpPr>
        <p:spPr/>
        <p:txBody>
          <a:bodyPr/>
          <a:lstStyle/>
          <a:p>
            <a:fld id="{4422B827-E483-488A-9EC7-C847B493DAE3}" type="slidenum">
              <a:rPr lang="en-US" smtClean="0"/>
              <a:t>4</a:t>
            </a:fld>
            <a:endParaRPr lang="en-US"/>
          </a:p>
        </p:txBody>
      </p:sp>
    </p:spTree>
    <p:extLst>
      <p:ext uri="{BB962C8B-B14F-4D97-AF65-F5344CB8AC3E}">
        <p14:creationId xmlns:p14="http://schemas.microsoft.com/office/powerpoint/2010/main" val="13429192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Alaina has worked with Human Resources to change and incorporate new questions in the interview process.   </a:t>
            </a:r>
          </a:p>
        </p:txBody>
      </p:sp>
      <p:sp>
        <p:nvSpPr>
          <p:cNvPr id="4" name="Slide Number Placeholder 3"/>
          <p:cNvSpPr>
            <a:spLocks noGrp="1"/>
          </p:cNvSpPr>
          <p:nvPr>
            <p:ph type="sldNum" sz="quarter" idx="5"/>
          </p:nvPr>
        </p:nvSpPr>
        <p:spPr/>
        <p:txBody>
          <a:bodyPr/>
          <a:lstStyle/>
          <a:p>
            <a:fld id="{4422B827-E483-488A-9EC7-C847B493DAE3}" type="slidenum">
              <a:rPr lang="en-US" smtClean="0"/>
              <a:t>5</a:t>
            </a:fld>
            <a:endParaRPr lang="en-US"/>
          </a:p>
        </p:txBody>
      </p:sp>
    </p:spTree>
    <p:extLst>
      <p:ext uri="{BB962C8B-B14F-4D97-AF65-F5344CB8AC3E}">
        <p14:creationId xmlns:p14="http://schemas.microsoft.com/office/powerpoint/2010/main" val="12989802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Calling in/calling out</a:t>
            </a:r>
          </a:p>
          <a:p>
            <a:endParaRPr lang="en-US" dirty="0"/>
          </a:p>
        </p:txBody>
      </p:sp>
      <p:sp>
        <p:nvSpPr>
          <p:cNvPr id="4" name="Slide Number Placeholder 3"/>
          <p:cNvSpPr>
            <a:spLocks noGrp="1"/>
          </p:cNvSpPr>
          <p:nvPr>
            <p:ph type="sldNum" sz="quarter" idx="5"/>
          </p:nvPr>
        </p:nvSpPr>
        <p:spPr/>
        <p:txBody>
          <a:bodyPr/>
          <a:lstStyle/>
          <a:p>
            <a:fld id="{4422B827-E483-488A-9EC7-C847B493DAE3}" type="slidenum">
              <a:rPr lang="en-US" smtClean="0"/>
              <a:t>6</a:t>
            </a:fld>
            <a:endParaRPr lang="en-US"/>
          </a:p>
        </p:txBody>
      </p:sp>
    </p:spTree>
    <p:extLst>
      <p:ext uri="{BB962C8B-B14F-4D97-AF65-F5344CB8AC3E}">
        <p14:creationId xmlns:p14="http://schemas.microsoft.com/office/powerpoint/2010/main" val="41077668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Meet with Northshore, Bellevue and other schools in our Puget Sound </a:t>
            </a:r>
          </a:p>
        </p:txBody>
      </p:sp>
      <p:sp>
        <p:nvSpPr>
          <p:cNvPr id="4" name="Slide Number Placeholder 3"/>
          <p:cNvSpPr>
            <a:spLocks noGrp="1"/>
          </p:cNvSpPr>
          <p:nvPr>
            <p:ph type="sldNum" sz="quarter" idx="5"/>
          </p:nvPr>
        </p:nvSpPr>
        <p:spPr/>
        <p:txBody>
          <a:bodyPr/>
          <a:lstStyle/>
          <a:p>
            <a:fld id="{4422B827-E483-488A-9EC7-C847B493DAE3}" type="slidenum">
              <a:rPr lang="en-US" smtClean="0"/>
              <a:t>7</a:t>
            </a:fld>
            <a:endParaRPr lang="en-US"/>
          </a:p>
        </p:txBody>
      </p:sp>
    </p:spTree>
    <p:extLst>
      <p:ext uri="{BB962C8B-B14F-4D97-AF65-F5344CB8AC3E}">
        <p14:creationId xmlns:p14="http://schemas.microsoft.com/office/powerpoint/2010/main" val="9594974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1/26/2022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9117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1/26/2022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57725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smtClean="0"/>
              <a:pPr/>
              <a:t>1/26/2022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05003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1/26/2022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25621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1/26/2022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7672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1/26/2022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25558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1/26/2022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47241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1/26/2022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6882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818C68F-D26B-8F47-958C-23B49CF8A634}" type="datetimeFigureOut">
              <a:rPr lang="en-US" smtClean="0"/>
              <a:pPr/>
              <a:t>1/26/2022</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05680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0DF5E60-9974-AC48-9591-99C2BB44B7CF}" type="datetimeFigureOut">
              <a:rPr lang="en-US" smtClean="0"/>
              <a:pPr/>
              <a:t>1/26/2022</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88494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9B482E8-6E0E-1B4F-B1FD-C69DB9E858D9}" type="datetimeFigureOut">
              <a:rPr lang="en-US" smtClean="0"/>
              <a:pPr/>
              <a:t>1/26/2022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26687455"/>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9B482E8-6E0E-1B4F-B1FD-C69DB9E858D9}" type="datetimeFigureOut">
              <a:rPr lang="en-US" smtClean="0"/>
              <a:pPr/>
              <a:t>1/26/2022</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57F1E4F-1CFF-5643-939E-217C01CDF565}"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8666147"/>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8" Type="http://schemas.openxmlformats.org/officeDocument/2006/relationships/diagramData" Target="../diagrams/data3.xml"/><Relationship Id="rId13" Type="http://schemas.openxmlformats.org/officeDocument/2006/relationships/diagramData" Target="../diagrams/data4.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17" Type="http://schemas.microsoft.com/office/2007/relationships/diagramDrawing" Target="../diagrams/drawing4.xml"/><Relationship Id="rId2" Type="http://schemas.openxmlformats.org/officeDocument/2006/relationships/notesSlide" Target="../notesSlides/notesSlide5.xml"/><Relationship Id="rId16" Type="http://schemas.openxmlformats.org/officeDocument/2006/relationships/diagramColors" Target="../diagrams/colors4.xml"/><Relationship Id="rId1" Type="http://schemas.openxmlformats.org/officeDocument/2006/relationships/slideLayout" Target="../slideLayouts/slideLayout4.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5" Type="http://schemas.openxmlformats.org/officeDocument/2006/relationships/diagramQuickStyle" Target="../diagrams/quickStyle4.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 Id="rId1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8.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E6227-42DD-4F3D-85FB-AFD552A38304}"/>
              </a:ext>
            </a:extLst>
          </p:cNvPr>
          <p:cNvSpPr>
            <a:spLocks noGrp="1"/>
          </p:cNvSpPr>
          <p:nvPr>
            <p:ph type="ctrTitle" idx="4294967295"/>
          </p:nvPr>
        </p:nvSpPr>
        <p:spPr>
          <a:xfrm>
            <a:off x="323272" y="792164"/>
            <a:ext cx="7141153" cy="1461510"/>
          </a:xfrm>
        </p:spPr>
        <p:txBody>
          <a:bodyPr>
            <a:normAutofit/>
          </a:bodyPr>
          <a:lstStyle/>
          <a:p>
            <a:pPr algn="l"/>
            <a:r>
              <a:rPr lang="en-US" dirty="0"/>
              <a:t>Executive Limitations-16 </a:t>
            </a:r>
            <a:br>
              <a:rPr lang="en-US" dirty="0"/>
            </a:br>
            <a:r>
              <a:rPr lang="en-US" dirty="0"/>
              <a:t>(EL-16)</a:t>
            </a:r>
          </a:p>
        </p:txBody>
      </p:sp>
      <p:sp>
        <p:nvSpPr>
          <p:cNvPr id="3" name="Subtitle 2">
            <a:extLst>
              <a:ext uri="{FF2B5EF4-FFF2-40B4-BE49-F238E27FC236}">
                <a16:creationId xmlns:a16="http://schemas.microsoft.com/office/drawing/2014/main" id="{9296DA83-3C4D-480B-B74A-F39265187F8C}"/>
              </a:ext>
            </a:extLst>
          </p:cNvPr>
          <p:cNvSpPr>
            <a:spLocks noGrp="1"/>
          </p:cNvSpPr>
          <p:nvPr>
            <p:ph type="subTitle" idx="4294967295"/>
          </p:nvPr>
        </p:nvSpPr>
        <p:spPr>
          <a:xfrm>
            <a:off x="323272" y="3666836"/>
            <a:ext cx="6223577" cy="2564102"/>
          </a:xfrm>
        </p:spPr>
        <p:txBody>
          <a:bodyPr>
            <a:normAutofit/>
          </a:bodyPr>
          <a:lstStyle/>
          <a:p>
            <a:r>
              <a:rPr lang="en-US" sz="2800" dirty="0"/>
              <a:t>The School Board has adopted EL-16 to ensure an environment and culture that values and respects the diversity of it’s students and staff, addressing factors affecting student achievement and wellbeing.  </a:t>
            </a:r>
          </a:p>
        </p:txBody>
      </p:sp>
    </p:spTree>
    <p:extLst>
      <p:ext uri="{BB962C8B-B14F-4D97-AF65-F5344CB8AC3E}">
        <p14:creationId xmlns:p14="http://schemas.microsoft.com/office/powerpoint/2010/main" val="3133716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84212" y="387772"/>
            <a:ext cx="8534400" cy="1006919"/>
          </a:xfrm>
        </p:spPr>
        <p:txBody>
          <a:bodyPr/>
          <a:lstStyle/>
          <a:p>
            <a:r>
              <a:rPr lang="en-US" b="1" dirty="0">
                <a:solidFill>
                  <a:srgbClr val="000000"/>
                </a:solidFill>
              </a:rPr>
              <a:t>Equity in Education</a:t>
            </a:r>
          </a:p>
        </p:txBody>
      </p:sp>
      <p:sp>
        <p:nvSpPr>
          <p:cNvPr id="6" name="Content Placeholder 5"/>
          <p:cNvSpPr>
            <a:spLocks noGrp="1"/>
          </p:cNvSpPr>
          <p:nvPr>
            <p:ph idx="1"/>
          </p:nvPr>
        </p:nvSpPr>
        <p:spPr>
          <a:xfrm>
            <a:off x="1339993" y="1911928"/>
            <a:ext cx="8534400" cy="4291214"/>
          </a:xfrm>
        </p:spPr>
        <p:txBody>
          <a:bodyPr>
            <a:normAutofit/>
          </a:bodyPr>
          <a:lstStyle/>
          <a:p>
            <a:pPr marL="0" indent="0">
              <a:buNone/>
            </a:pPr>
            <a:r>
              <a:rPr lang="en-US" sz="3500" dirty="0">
                <a:solidFill>
                  <a:schemeClr val="tx1"/>
                </a:solidFill>
              </a:rPr>
              <a:t>Definition</a:t>
            </a:r>
          </a:p>
          <a:p>
            <a:r>
              <a:rPr lang="en-US" sz="3500" dirty="0">
                <a:solidFill>
                  <a:schemeClr val="tx1"/>
                </a:solidFill>
              </a:rPr>
              <a:t>Raising the achievement of all students while narrowing the gap between the highest and lowest performing students and eliminating the racial predictability and disproportionality of which student groups occupy the highest and lowest achievement categories.</a:t>
            </a:r>
          </a:p>
          <a:p>
            <a:pPr marL="0" indent="0">
              <a:buNone/>
            </a:pPr>
            <a:endParaRPr lang="en-US" dirty="0"/>
          </a:p>
        </p:txBody>
      </p:sp>
      <p:pic>
        <p:nvPicPr>
          <p:cNvPr id="3" name="Picture 2">
            <a:extLst>
              <a:ext uri="{FF2B5EF4-FFF2-40B4-BE49-F238E27FC236}">
                <a16:creationId xmlns:a16="http://schemas.microsoft.com/office/drawing/2014/main" id="{1116CE00-993C-4722-B679-BEC6D44E91CF}"/>
              </a:ext>
            </a:extLst>
          </p:cNvPr>
          <p:cNvPicPr>
            <a:picLocks noChangeAspect="1"/>
          </p:cNvPicPr>
          <p:nvPr/>
        </p:nvPicPr>
        <p:blipFill>
          <a:blip r:embed="rId3"/>
          <a:stretch>
            <a:fillRect/>
          </a:stretch>
        </p:blipFill>
        <p:spPr>
          <a:xfrm>
            <a:off x="6096000" y="369299"/>
            <a:ext cx="4176880" cy="1668083"/>
          </a:xfrm>
          <a:prstGeom prst="rect">
            <a:avLst/>
          </a:prstGeom>
        </p:spPr>
      </p:pic>
    </p:spTree>
    <p:extLst>
      <p:ext uri="{BB962C8B-B14F-4D97-AF65-F5344CB8AC3E}">
        <p14:creationId xmlns:p14="http://schemas.microsoft.com/office/powerpoint/2010/main" val="2230208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5C46F-30E3-428C-A73A-EE4F0C5F9A3B}"/>
              </a:ext>
            </a:extLst>
          </p:cNvPr>
          <p:cNvSpPr>
            <a:spLocks noGrp="1"/>
          </p:cNvSpPr>
          <p:nvPr>
            <p:ph type="title"/>
          </p:nvPr>
        </p:nvSpPr>
        <p:spPr>
          <a:xfrm>
            <a:off x="457200" y="594359"/>
            <a:ext cx="3200400" cy="1428405"/>
          </a:xfrm>
        </p:spPr>
        <p:txBody>
          <a:bodyPr>
            <a:normAutofit/>
          </a:bodyPr>
          <a:lstStyle/>
          <a:p>
            <a:r>
              <a:rPr lang="en-US" sz="4800" b="1" dirty="0"/>
              <a:t>Environment and Culture</a:t>
            </a:r>
          </a:p>
        </p:txBody>
      </p:sp>
      <p:graphicFrame>
        <p:nvGraphicFramePr>
          <p:cNvPr id="5" name="Content Placeholder 4">
            <a:extLst>
              <a:ext uri="{FF2B5EF4-FFF2-40B4-BE49-F238E27FC236}">
                <a16:creationId xmlns:a16="http://schemas.microsoft.com/office/drawing/2014/main" id="{A7C9CE70-6820-476A-A1AD-CA95AEC58C12}"/>
              </a:ext>
            </a:extLst>
          </p:cNvPr>
          <p:cNvGraphicFramePr>
            <a:graphicFrameLocks noGrp="1"/>
          </p:cNvGraphicFramePr>
          <p:nvPr>
            <p:ph idx="1"/>
            <p:extLst>
              <p:ext uri="{D42A27DB-BD31-4B8C-83A1-F6EECF244321}">
                <p14:modId xmlns:p14="http://schemas.microsoft.com/office/powerpoint/2010/main" val="2779069850"/>
              </p:ext>
            </p:extLst>
          </p:nvPr>
        </p:nvGraphicFramePr>
        <p:xfrm>
          <a:off x="4800600" y="731838"/>
          <a:ext cx="6492875"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 Placeholder 2">
            <a:extLst>
              <a:ext uri="{FF2B5EF4-FFF2-40B4-BE49-F238E27FC236}">
                <a16:creationId xmlns:a16="http://schemas.microsoft.com/office/drawing/2014/main" id="{2D4EC094-3A54-4023-80BB-12DF971000FA}"/>
              </a:ext>
            </a:extLst>
          </p:cNvPr>
          <p:cNvSpPr>
            <a:spLocks noGrp="1"/>
          </p:cNvSpPr>
          <p:nvPr>
            <p:ph type="body" sz="half" idx="2"/>
          </p:nvPr>
        </p:nvSpPr>
        <p:spPr>
          <a:xfrm>
            <a:off x="202479" y="3156065"/>
            <a:ext cx="3932237" cy="3359468"/>
          </a:xfrm>
        </p:spPr>
        <p:txBody>
          <a:bodyPr>
            <a:normAutofit fontScale="77500" lnSpcReduction="20000"/>
          </a:bodyPr>
          <a:lstStyle/>
          <a:p>
            <a:r>
              <a:rPr lang="en-US" sz="4000" dirty="0"/>
              <a:t>Promoting </a:t>
            </a:r>
            <a:r>
              <a:rPr lang="en-US" sz="4000" b="1" dirty="0"/>
              <a:t>an environment and culture that is committed to every student having the opportunity to reach their full potential through </a:t>
            </a:r>
            <a:r>
              <a:rPr lang="en-US" sz="4000" dirty="0"/>
              <a:t>educational equity.  </a:t>
            </a:r>
          </a:p>
          <a:p>
            <a:endParaRPr lang="en-US" dirty="0"/>
          </a:p>
        </p:txBody>
      </p:sp>
    </p:spTree>
    <p:extLst>
      <p:ext uri="{BB962C8B-B14F-4D97-AF65-F5344CB8AC3E}">
        <p14:creationId xmlns:p14="http://schemas.microsoft.com/office/powerpoint/2010/main" val="3798343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65C38-8C47-4ECF-ABBE-A31A67B8A201}"/>
              </a:ext>
            </a:extLst>
          </p:cNvPr>
          <p:cNvSpPr>
            <a:spLocks noGrp="1"/>
          </p:cNvSpPr>
          <p:nvPr>
            <p:ph type="title"/>
          </p:nvPr>
        </p:nvSpPr>
        <p:spPr>
          <a:xfrm>
            <a:off x="457200" y="594359"/>
            <a:ext cx="3200400" cy="1151314"/>
          </a:xfrm>
        </p:spPr>
        <p:txBody>
          <a:bodyPr>
            <a:normAutofit/>
          </a:bodyPr>
          <a:lstStyle/>
          <a:p>
            <a:r>
              <a:rPr lang="en-US" sz="6000" b="1" dirty="0"/>
              <a:t>Data</a:t>
            </a:r>
          </a:p>
        </p:txBody>
      </p:sp>
      <p:sp>
        <p:nvSpPr>
          <p:cNvPr id="3" name="Content Placeholder 2">
            <a:extLst>
              <a:ext uri="{FF2B5EF4-FFF2-40B4-BE49-F238E27FC236}">
                <a16:creationId xmlns:a16="http://schemas.microsoft.com/office/drawing/2014/main" id="{61728448-5D0B-48A7-BF7D-094FCC8D92A7}"/>
              </a:ext>
            </a:extLst>
          </p:cNvPr>
          <p:cNvSpPr>
            <a:spLocks noGrp="1"/>
          </p:cNvSpPr>
          <p:nvPr>
            <p:ph idx="1"/>
          </p:nvPr>
        </p:nvSpPr>
        <p:spPr/>
        <p:txBody>
          <a:bodyPr/>
          <a:lstStyle/>
          <a:p>
            <a:endParaRPr lang="en-US" dirty="0"/>
          </a:p>
        </p:txBody>
      </p:sp>
      <p:sp>
        <p:nvSpPr>
          <p:cNvPr id="5" name="Text Placeholder 4">
            <a:extLst>
              <a:ext uri="{FF2B5EF4-FFF2-40B4-BE49-F238E27FC236}">
                <a16:creationId xmlns:a16="http://schemas.microsoft.com/office/drawing/2014/main" id="{56406870-2C1C-4BB9-9840-65CC8B567CA2}"/>
              </a:ext>
            </a:extLst>
          </p:cNvPr>
          <p:cNvSpPr>
            <a:spLocks noGrp="1"/>
          </p:cNvSpPr>
          <p:nvPr>
            <p:ph type="body" sz="half" idx="2"/>
          </p:nvPr>
        </p:nvSpPr>
        <p:spPr/>
        <p:txBody>
          <a:bodyPr/>
          <a:lstStyle/>
          <a:p>
            <a:r>
              <a:rPr lang="en-US" sz="3200" dirty="0"/>
              <a:t>Collect, disaggregate, analyze and utilize data </a:t>
            </a:r>
          </a:p>
          <a:p>
            <a:endParaRPr lang="en-US" dirty="0"/>
          </a:p>
        </p:txBody>
      </p:sp>
      <p:pic>
        <p:nvPicPr>
          <p:cNvPr id="4" name="Content Placeholder 3">
            <a:extLst>
              <a:ext uri="{FF2B5EF4-FFF2-40B4-BE49-F238E27FC236}">
                <a16:creationId xmlns:a16="http://schemas.microsoft.com/office/drawing/2014/main" id="{60A7D000-FDB6-43F1-8D2E-F6DDC6D8A4C9}"/>
              </a:ext>
            </a:extLst>
          </p:cNvPr>
          <p:cNvPicPr>
            <a:picLocks noChangeAspect="1"/>
          </p:cNvPicPr>
          <p:nvPr/>
        </p:nvPicPr>
        <p:blipFill>
          <a:blip r:embed="rId3"/>
          <a:stretch>
            <a:fillRect/>
          </a:stretch>
        </p:blipFill>
        <p:spPr>
          <a:xfrm>
            <a:off x="4590473" y="523020"/>
            <a:ext cx="6820087" cy="5811960"/>
          </a:xfrm>
          <a:prstGeom prst="rect">
            <a:avLst/>
          </a:prstGeom>
          <a:effectLst>
            <a:outerShdw blurRad="50800" dir="14400000">
              <a:srgbClr val="000000">
                <a:alpha val="40000"/>
              </a:srgbClr>
            </a:outerShdw>
          </a:effectLst>
        </p:spPr>
      </p:pic>
    </p:spTree>
    <p:extLst>
      <p:ext uri="{BB962C8B-B14F-4D97-AF65-F5344CB8AC3E}">
        <p14:creationId xmlns:p14="http://schemas.microsoft.com/office/powerpoint/2010/main" val="135447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FE0FA-9800-4502-BE34-ECABB5167660}"/>
              </a:ext>
            </a:extLst>
          </p:cNvPr>
          <p:cNvSpPr>
            <a:spLocks noGrp="1"/>
          </p:cNvSpPr>
          <p:nvPr>
            <p:ph type="title"/>
          </p:nvPr>
        </p:nvSpPr>
        <p:spPr/>
        <p:txBody>
          <a:bodyPr>
            <a:normAutofit/>
          </a:bodyPr>
          <a:lstStyle/>
          <a:p>
            <a:r>
              <a:rPr lang="en-US" sz="4800" b="1" dirty="0"/>
              <a:t>Recruitment</a:t>
            </a:r>
          </a:p>
        </p:txBody>
      </p:sp>
      <p:pic>
        <p:nvPicPr>
          <p:cNvPr id="7" name="Content Placeholder 6">
            <a:extLst>
              <a:ext uri="{FF2B5EF4-FFF2-40B4-BE49-F238E27FC236}">
                <a16:creationId xmlns:a16="http://schemas.microsoft.com/office/drawing/2014/main" id="{578DBFE3-8CE9-43C8-B4C8-E91597461B5E}"/>
              </a:ext>
            </a:extLst>
          </p:cNvPr>
          <p:cNvPicPr>
            <a:picLocks noGrp="1" noChangeAspect="1"/>
          </p:cNvPicPr>
          <p:nvPr>
            <p:ph type="pic" idx="1"/>
          </p:nvPr>
        </p:nvPicPr>
        <p:blipFill>
          <a:blip r:embed="rId3"/>
          <a:srcRect t="20087" b="20087"/>
          <a:stretch>
            <a:fillRect/>
          </a:stretch>
        </p:blipFill>
        <p:spPr/>
      </p:pic>
      <p:sp>
        <p:nvSpPr>
          <p:cNvPr id="3" name="Content Placeholder 2">
            <a:extLst>
              <a:ext uri="{FF2B5EF4-FFF2-40B4-BE49-F238E27FC236}">
                <a16:creationId xmlns:a16="http://schemas.microsoft.com/office/drawing/2014/main" id="{8C5E32FB-F5AF-4DCC-822A-82CCAC7B3AD0}"/>
              </a:ext>
            </a:extLst>
          </p:cNvPr>
          <p:cNvSpPr>
            <a:spLocks noGrp="1"/>
          </p:cNvSpPr>
          <p:nvPr>
            <p:ph type="body" sz="half" idx="2"/>
          </p:nvPr>
        </p:nvSpPr>
        <p:spPr/>
        <p:txBody>
          <a:bodyPr>
            <a:normAutofit/>
          </a:bodyPr>
          <a:lstStyle/>
          <a:p>
            <a:r>
              <a:rPr lang="en-US" sz="2400" dirty="0"/>
              <a:t>Promote hiring practices to attract a highly-skilled and diverse workforce </a:t>
            </a:r>
          </a:p>
        </p:txBody>
      </p:sp>
    </p:spTree>
    <p:extLst>
      <p:ext uri="{BB962C8B-B14F-4D97-AF65-F5344CB8AC3E}">
        <p14:creationId xmlns:p14="http://schemas.microsoft.com/office/powerpoint/2010/main" val="2956063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2F099-9F6B-48D1-981A-373CFACA8E65}"/>
              </a:ext>
            </a:extLst>
          </p:cNvPr>
          <p:cNvSpPr>
            <a:spLocks noGrp="1"/>
          </p:cNvSpPr>
          <p:nvPr>
            <p:ph type="title"/>
          </p:nvPr>
        </p:nvSpPr>
        <p:spPr/>
        <p:txBody>
          <a:bodyPr>
            <a:normAutofit/>
          </a:bodyPr>
          <a:lstStyle/>
          <a:p>
            <a:r>
              <a:rPr lang="en-US" sz="6000" b="1" dirty="0"/>
              <a:t>Retention</a:t>
            </a:r>
          </a:p>
        </p:txBody>
      </p:sp>
      <p:graphicFrame>
        <p:nvGraphicFramePr>
          <p:cNvPr id="7" name="Content Placeholder 6">
            <a:extLst>
              <a:ext uri="{FF2B5EF4-FFF2-40B4-BE49-F238E27FC236}">
                <a16:creationId xmlns:a16="http://schemas.microsoft.com/office/drawing/2014/main" id="{4432109F-CC6E-4F77-9D88-2276AE5F379A}"/>
              </a:ext>
            </a:extLst>
          </p:cNvPr>
          <p:cNvGraphicFramePr>
            <a:graphicFrameLocks noGrp="1"/>
          </p:cNvGraphicFramePr>
          <p:nvPr>
            <p:ph sz="half" idx="1"/>
            <p:extLst>
              <p:ext uri="{D42A27DB-BD31-4B8C-83A1-F6EECF244321}">
                <p14:modId xmlns:p14="http://schemas.microsoft.com/office/powerpoint/2010/main" val="1518271397"/>
              </p:ext>
            </p:extLst>
          </p:nvPr>
        </p:nvGraphicFramePr>
        <p:xfrm>
          <a:off x="1096963" y="1846263"/>
          <a:ext cx="4938712" cy="4022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8" name="Content Placeholder 7">
            <a:extLst>
              <a:ext uri="{FF2B5EF4-FFF2-40B4-BE49-F238E27FC236}">
                <a16:creationId xmlns:a16="http://schemas.microsoft.com/office/drawing/2014/main" id="{36A6C0E3-E76F-44FE-9452-0F28E29B83CB}"/>
              </a:ext>
            </a:extLst>
          </p:cNvPr>
          <p:cNvGraphicFramePr>
            <a:graphicFrameLocks noGrp="1"/>
          </p:cNvGraphicFramePr>
          <p:nvPr>
            <p:ph sz="half" idx="2"/>
            <p:extLst>
              <p:ext uri="{D42A27DB-BD31-4B8C-83A1-F6EECF244321}">
                <p14:modId xmlns:p14="http://schemas.microsoft.com/office/powerpoint/2010/main" val="3897729766"/>
              </p:ext>
            </p:extLst>
          </p:nvPr>
        </p:nvGraphicFramePr>
        <p:xfrm>
          <a:off x="6292129" y="1906353"/>
          <a:ext cx="4937125" cy="402272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6" name="TextBox 5">
            <a:extLst>
              <a:ext uri="{FF2B5EF4-FFF2-40B4-BE49-F238E27FC236}">
                <a16:creationId xmlns:a16="http://schemas.microsoft.com/office/drawing/2014/main" id="{7FE2ECEB-9025-4DF7-A5CC-D8E691304926}"/>
              </a:ext>
            </a:extLst>
          </p:cNvPr>
          <p:cNvSpPr txBox="1"/>
          <p:nvPr/>
        </p:nvSpPr>
        <p:spPr>
          <a:xfrm>
            <a:off x="5292436" y="918676"/>
            <a:ext cx="6234545" cy="646331"/>
          </a:xfrm>
          <a:prstGeom prst="rect">
            <a:avLst/>
          </a:prstGeom>
          <a:noFill/>
        </p:spPr>
        <p:txBody>
          <a:bodyPr wrap="square" rtlCol="0">
            <a:spAutoFit/>
          </a:bodyPr>
          <a:lstStyle/>
          <a:p>
            <a:r>
              <a:rPr lang="en-US" dirty="0"/>
              <a:t>Promote a workplace environment and culture that supports retaining a highly-skilled and diverse workforce </a:t>
            </a:r>
          </a:p>
        </p:txBody>
      </p:sp>
      <p:graphicFrame>
        <p:nvGraphicFramePr>
          <p:cNvPr id="9" name="Content Placeholder 6">
            <a:extLst>
              <a:ext uri="{FF2B5EF4-FFF2-40B4-BE49-F238E27FC236}">
                <a16:creationId xmlns:a16="http://schemas.microsoft.com/office/drawing/2014/main" id="{1DE15C60-40F0-44C8-BA12-B0ACCB0F3506}"/>
              </a:ext>
            </a:extLst>
          </p:cNvPr>
          <p:cNvGraphicFramePr>
            <a:graphicFrameLocks/>
          </p:cNvGraphicFramePr>
          <p:nvPr>
            <p:extLst>
              <p:ext uri="{D42A27DB-BD31-4B8C-83A1-F6EECF244321}">
                <p14:modId xmlns:p14="http://schemas.microsoft.com/office/powerpoint/2010/main" val="438017808"/>
              </p:ext>
            </p:extLst>
          </p:nvPr>
        </p:nvGraphicFramePr>
        <p:xfrm>
          <a:off x="6671108" y="1846262"/>
          <a:ext cx="4938712" cy="4022725"/>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2192796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5C384-B9CE-413B-B20A-E127D827586E}"/>
              </a:ext>
            </a:extLst>
          </p:cNvPr>
          <p:cNvSpPr>
            <a:spLocks noGrp="1"/>
          </p:cNvSpPr>
          <p:nvPr>
            <p:ph type="title"/>
          </p:nvPr>
        </p:nvSpPr>
        <p:spPr>
          <a:xfrm>
            <a:off x="457200" y="594359"/>
            <a:ext cx="3200400" cy="1483823"/>
          </a:xfrm>
        </p:spPr>
        <p:txBody>
          <a:bodyPr/>
          <a:lstStyle/>
          <a:p>
            <a:r>
              <a:rPr lang="en-US" dirty="0"/>
              <a:t>Community Partnership</a:t>
            </a:r>
          </a:p>
        </p:txBody>
      </p:sp>
      <p:graphicFrame>
        <p:nvGraphicFramePr>
          <p:cNvPr id="5" name="Content Placeholder 4">
            <a:extLst>
              <a:ext uri="{FF2B5EF4-FFF2-40B4-BE49-F238E27FC236}">
                <a16:creationId xmlns:a16="http://schemas.microsoft.com/office/drawing/2014/main" id="{09DC0488-A68C-45B2-81E4-7D8EDF9CB2CB}"/>
              </a:ext>
            </a:extLst>
          </p:cNvPr>
          <p:cNvGraphicFramePr>
            <a:graphicFrameLocks noGrp="1"/>
          </p:cNvGraphicFramePr>
          <p:nvPr>
            <p:ph idx="1"/>
            <p:extLst>
              <p:ext uri="{D42A27DB-BD31-4B8C-83A1-F6EECF244321}">
                <p14:modId xmlns:p14="http://schemas.microsoft.com/office/powerpoint/2010/main" val="3308913024"/>
              </p:ext>
            </p:extLst>
          </p:nvPr>
        </p:nvGraphicFramePr>
        <p:xfrm>
          <a:off x="4800600" y="731838"/>
          <a:ext cx="6492875"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 Placeholder 3">
            <a:extLst>
              <a:ext uri="{FF2B5EF4-FFF2-40B4-BE49-F238E27FC236}">
                <a16:creationId xmlns:a16="http://schemas.microsoft.com/office/drawing/2014/main" id="{CCD38CC8-3562-4706-8CA3-348173C01BA7}"/>
              </a:ext>
            </a:extLst>
          </p:cNvPr>
          <p:cNvSpPr>
            <a:spLocks noGrp="1"/>
          </p:cNvSpPr>
          <p:nvPr>
            <p:ph type="body" sz="half" idx="2"/>
          </p:nvPr>
        </p:nvSpPr>
        <p:spPr>
          <a:xfrm>
            <a:off x="457200" y="3519054"/>
            <a:ext cx="3200400" cy="2786149"/>
          </a:xfrm>
        </p:spPr>
        <p:txBody>
          <a:bodyPr>
            <a:normAutofit/>
          </a:bodyPr>
          <a:lstStyle/>
          <a:p>
            <a:r>
              <a:rPr lang="en-US" sz="3600" dirty="0"/>
              <a:t>Family and Community Engagement</a:t>
            </a:r>
          </a:p>
        </p:txBody>
      </p:sp>
    </p:spTree>
    <p:extLst>
      <p:ext uri="{BB962C8B-B14F-4D97-AF65-F5344CB8AC3E}">
        <p14:creationId xmlns:p14="http://schemas.microsoft.com/office/powerpoint/2010/main" val="961192058"/>
      </p:ext>
    </p:extLst>
  </p:cSld>
  <p:clrMapOvr>
    <a:masterClrMapping/>
  </p:clrMapOvr>
</p:sld>
</file>

<file path=ppt/theme/theme1.xml><?xml version="1.0" encoding="utf-8"?>
<a:theme xmlns:a="http://schemas.openxmlformats.org/drawingml/2006/main" name="Retrospect">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1693</TotalTime>
  <Words>292</Words>
  <Application>Microsoft Office PowerPoint</Application>
  <PresentationFormat>Widescreen</PresentationFormat>
  <Paragraphs>40</Paragraphs>
  <Slides>7</Slides>
  <Notes>6</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1" baseType="lpstr">
      <vt:lpstr>Calibri</vt:lpstr>
      <vt:lpstr>Calibri Light</vt:lpstr>
      <vt:lpstr>Retrospect</vt:lpstr>
      <vt:lpstr>Acrobat Document</vt:lpstr>
      <vt:lpstr>Executive Limitations-16  (EL-16)</vt:lpstr>
      <vt:lpstr>Equity in Education</vt:lpstr>
      <vt:lpstr>Environment and Culture</vt:lpstr>
      <vt:lpstr>Data</vt:lpstr>
      <vt:lpstr>Recruitment</vt:lpstr>
      <vt:lpstr>Retention</vt:lpstr>
      <vt:lpstr>Community Partnership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Executive Limitations-16 (EL-16)</dc:title>
  <dc:creator>Roy, Sharon</dc:creator>
  <cp:lastModifiedBy>Roy, Sharon</cp:lastModifiedBy>
  <cp:revision>16</cp:revision>
  <dcterms:created xsi:type="dcterms:W3CDTF">2022-01-13T18:26:46Z</dcterms:created>
  <dcterms:modified xsi:type="dcterms:W3CDTF">2022-01-27T18:57:08Z</dcterms:modified>
</cp:coreProperties>
</file>