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60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7" d="100"/>
          <a:sy n="87" d="100"/>
        </p:scale>
        <p:origin x="10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502-20DB-43C3-8DA4-1701F85233C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A604-925A-4D44-B9C4-FA8F33C6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0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502-20DB-43C3-8DA4-1701F85233C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A604-925A-4D44-B9C4-FA8F33C6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5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502-20DB-43C3-8DA4-1701F85233C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A604-925A-4D44-B9C4-FA8F33C6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7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502-20DB-43C3-8DA4-1701F85233C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A604-925A-4D44-B9C4-FA8F33C6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6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502-20DB-43C3-8DA4-1701F85233C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A604-925A-4D44-B9C4-FA8F33C6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6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502-20DB-43C3-8DA4-1701F85233C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A604-925A-4D44-B9C4-FA8F33C6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2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502-20DB-43C3-8DA4-1701F85233C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A604-925A-4D44-B9C4-FA8F33C6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09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502-20DB-43C3-8DA4-1701F85233C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A604-925A-4D44-B9C4-FA8F33C6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44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502-20DB-43C3-8DA4-1701F85233C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A604-925A-4D44-B9C4-FA8F33C6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8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502-20DB-43C3-8DA4-1701F85233C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A604-925A-4D44-B9C4-FA8F33C6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2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20502-20DB-43C3-8DA4-1701F85233C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4A604-925A-4D44-B9C4-FA8F33C6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9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20502-20DB-43C3-8DA4-1701F85233C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4A604-925A-4D44-B9C4-FA8F33C6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0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microsoft.com/office/2007/relationships/hdphoto" Target="../media/hdphoto2.wdp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DBE4CDF-6C5C-40E8-B11D-CB0DB9EC8430}"/>
              </a:ext>
            </a:extLst>
          </p:cNvPr>
          <p:cNvSpPr/>
          <p:nvPr/>
        </p:nvSpPr>
        <p:spPr>
          <a:xfrm>
            <a:off x="0" y="0"/>
            <a:ext cx="7772400" cy="6185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E7A6CEA-FC1F-4EED-A6DA-22D82084368E}"/>
              </a:ext>
            </a:extLst>
          </p:cNvPr>
          <p:cNvGrpSpPr/>
          <p:nvPr/>
        </p:nvGrpSpPr>
        <p:grpSpPr>
          <a:xfrm>
            <a:off x="1" y="421764"/>
            <a:ext cx="7772400" cy="6879990"/>
            <a:chOff x="1" y="421764"/>
            <a:chExt cx="7772400" cy="6879990"/>
          </a:xfrm>
        </p:grpSpPr>
        <p:pic>
          <p:nvPicPr>
            <p:cNvPr id="5" name="Picture 4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DAB9E0E3-8A03-468F-B8E2-7E8C8AC9EBA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482"/>
            <a:stretch/>
          </p:blipFill>
          <p:spPr>
            <a:xfrm>
              <a:off x="1" y="421764"/>
              <a:ext cx="7772400" cy="6879990"/>
            </a:xfrm>
            <a:prstGeom prst="rect">
              <a:avLst/>
            </a:prstGeom>
            <a:ln>
              <a:noFill/>
            </a:ln>
          </p:spPr>
        </p:pic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3815A11E-1A24-4622-B52E-45D4113ADF3C}"/>
                </a:ext>
              </a:extLst>
            </p:cNvPr>
            <p:cNvSpPr/>
            <p:nvPr/>
          </p:nvSpPr>
          <p:spPr>
            <a:xfrm>
              <a:off x="89737" y="468714"/>
              <a:ext cx="5177898" cy="4408567"/>
            </a:xfrm>
            <a:custGeom>
              <a:avLst/>
              <a:gdLst>
                <a:gd name="connsiteX0" fmla="*/ 0 w 6097626"/>
                <a:gd name="connsiteY0" fmla="*/ 2458720 h 4917440"/>
                <a:gd name="connsiteX1" fmla="*/ 3048813 w 6097626"/>
                <a:gd name="connsiteY1" fmla="*/ 0 h 4917440"/>
                <a:gd name="connsiteX2" fmla="*/ 6097626 w 6097626"/>
                <a:gd name="connsiteY2" fmla="*/ 2458720 h 4917440"/>
                <a:gd name="connsiteX3" fmla="*/ 3048813 w 6097626"/>
                <a:gd name="connsiteY3" fmla="*/ 4917440 h 4917440"/>
                <a:gd name="connsiteX4" fmla="*/ 0 w 6097626"/>
                <a:gd name="connsiteY4" fmla="*/ 2458720 h 4917440"/>
                <a:gd name="connsiteX0" fmla="*/ 2 w 6097628"/>
                <a:gd name="connsiteY0" fmla="*/ 1947731 h 4406451"/>
                <a:gd name="connsiteX1" fmla="*/ 3062262 w 6097628"/>
                <a:gd name="connsiteY1" fmla="*/ 0 h 4406451"/>
                <a:gd name="connsiteX2" fmla="*/ 6097628 w 6097628"/>
                <a:gd name="connsiteY2" fmla="*/ 1947731 h 4406451"/>
                <a:gd name="connsiteX3" fmla="*/ 3048815 w 6097628"/>
                <a:gd name="connsiteY3" fmla="*/ 4406451 h 4406451"/>
                <a:gd name="connsiteX4" fmla="*/ 2 w 6097628"/>
                <a:gd name="connsiteY4" fmla="*/ 1947731 h 4406451"/>
                <a:gd name="connsiteX0" fmla="*/ 2 w 6097628"/>
                <a:gd name="connsiteY0" fmla="*/ 1853602 h 4312322"/>
                <a:gd name="connsiteX1" fmla="*/ 3062262 w 6097628"/>
                <a:gd name="connsiteY1" fmla="*/ 0 h 4312322"/>
                <a:gd name="connsiteX2" fmla="*/ 6097628 w 6097628"/>
                <a:gd name="connsiteY2" fmla="*/ 1853602 h 4312322"/>
                <a:gd name="connsiteX3" fmla="*/ 3048815 w 6097628"/>
                <a:gd name="connsiteY3" fmla="*/ 4312322 h 4312322"/>
                <a:gd name="connsiteX4" fmla="*/ 2 w 6097628"/>
                <a:gd name="connsiteY4" fmla="*/ 1853602 h 4312322"/>
                <a:gd name="connsiteX0" fmla="*/ 4 w 5089101"/>
                <a:gd name="connsiteY0" fmla="*/ 1786453 h 4312491"/>
                <a:gd name="connsiteX1" fmla="*/ 2053735 w 5089101"/>
                <a:gd name="connsiteY1" fmla="*/ 86 h 4312491"/>
                <a:gd name="connsiteX2" fmla="*/ 5089101 w 5089101"/>
                <a:gd name="connsiteY2" fmla="*/ 1853688 h 4312491"/>
                <a:gd name="connsiteX3" fmla="*/ 2040288 w 5089101"/>
                <a:gd name="connsiteY3" fmla="*/ 4312408 h 4312491"/>
                <a:gd name="connsiteX4" fmla="*/ 4 w 5089101"/>
                <a:gd name="connsiteY4" fmla="*/ 1786453 h 4312491"/>
                <a:gd name="connsiteX0" fmla="*/ 75397 w 5164494"/>
                <a:gd name="connsiteY0" fmla="*/ 1851928 h 4377966"/>
                <a:gd name="connsiteX1" fmla="*/ 600096 w 5164494"/>
                <a:gd name="connsiteY1" fmla="*/ 551581 h 4377966"/>
                <a:gd name="connsiteX2" fmla="*/ 2129128 w 5164494"/>
                <a:gd name="connsiteY2" fmla="*/ 65561 h 4377966"/>
                <a:gd name="connsiteX3" fmla="*/ 5164494 w 5164494"/>
                <a:gd name="connsiteY3" fmla="*/ 1919163 h 4377966"/>
                <a:gd name="connsiteX4" fmla="*/ 2115681 w 5164494"/>
                <a:gd name="connsiteY4" fmla="*/ 4377883 h 4377966"/>
                <a:gd name="connsiteX5" fmla="*/ 75397 w 5164494"/>
                <a:gd name="connsiteY5" fmla="*/ 1851928 h 4377966"/>
                <a:gd name="connsiteX0" fmla="*/ 12011 w 5101108"/>
                <a:gd name="connsiteY0" fmla="*/ 1851928 h 4457195"/>
                <a:gd name="connsiteX1" fmla="*/ 536710 w 5101108"/>
                <a:gd name="connsiteY1" fmla="*/ 551581 h 4457195"/>
                <a:gd name="connsiteX2" fmla="*/ 2065742 w 5101108"/>
                <a:gd name="connsiteY2" fmla="*/ 65561 h 4457195"/>
                <a:gd name="connsiteX3" fmla="*/ 5101108 w 5101108"/>
                <a:gd name="connsiteY3" fmla="*/ 1919163 h 4457195"/>
                <a:gd name="connsiteX4" fmla="*/ 2052295 w 5101108"/>
                <a:gd name="connsiteY4" fmla="*/ 4377883 h 4457195"/>
                <a:gd name="connsiteX5" fmla="*/ 335004 w 5101108"/>
                <a:gd name="connsiteY5" fmla="*/ 3671299 h 4457195"/>
                <a:gd name="connsiteX6" fmla="*/ 12011 w 5101108"/>
                <a:gd name="connsiteY6" fmla="*/ 1851928 h 4457195"/>
                <a:gd name="connsiteX0" fmla="*/ 6189 w 5095286"/>
                <a:gd name="connsiteY0" fmla="*/ 1851928 h 4523170"/>
                <a:gd name="connsiteX1" fmla="*/ 530888 w 5095286"/>
                <a:gd name="connsiteY1" fmla="*/ 551581 h 4523170"/>
                <a:gd name="connsiteX2" fmla="*/ 2059920 w 5095286"/>
                <a:gd name="connsiteY2" fmla="*/ 65561 h 4523170"/>
                <a:gd name="connsiteX3" fmla="*/ 5095286 w 5095286"/>
                <a:gd name="connsiteY3" fmla="*/ 1919163 h 4523170"/>
                <a:gd name="connsiteX4" fmla="*/ 2046473 w 5095286"/>
                <a:gd name="connsiteY4" fmla="*/ 4377883 h 4523170"/>
                <a:gd name="connsiteX5" fmla="*/ 369523 w 5095286"/>
                <a:gd name="connsiteY5" fmla="*/ 3980581 h 4523170"/>
                <a:gd name="connsiteX6" fmla="*/ 6189 w 5095286"/>
                <a:gd name="connsiteY6" fmla="*/ 1851928 h 4523170"/>
                <a:gd name="connsiteX0" fmla="*/ 4130 w 5093227"/>
                <a:gd name="connsiteY0" fmla="*/ 1867056 h 4538298"/>
                <a:gd name="connsiteX1" fmla="*/ 488487 w 5093227"/>
                <a:gd name="connsiteY1" fmla="*/ 486027 h 4538298"/>
                <a:gd name="connsiteX2" fmla="*/ 2057861 w 5093227"/>
                <a:gd name="connsiteY2" fmla="*/ 80689 h 4538298"/>
                <a:gd name="connsiteX3" fmla="*/ 5093227 w 5093227"/>
                <a:gd name="connsiteY3" fmla="*/ 1934291 h 4538298"/>
                <a:gd name="connsiteX4" fmla="*/ 2044414 w 5093227"/>
                <a:gd name="connsiteY4" fmla="*/ 4393011 h 4538298"/>
                <a:gd name="connsiteX5" fmla="*/ 367464 w 5093227"/>
                <a:gd name="connsiteY5" fmla="*/ 3995709 h 4538298"/>
                <a:gd name="connsiteX6" fmla="*/ 4130 w 5093227"/>
                <a:gd name="connsiteY6" fmla="*/ 1867056 h 4538298"/>
                <a:gd name="connsiteX0" fmla="*/ 4130 w 5177898"/>
                <a:gd name="connsiteY0" fmla="*/ 1867056 h 4408567"/>
                <a:gd name="connsiteX1" fmla="*/ 488487 w 5177898"/>
                <a:gd name="connsiteY1" fmla="*/ 486027 h 4408567"/>
                <a:gd name="connsiteX2" fmla="*/ 2057861 w 5177898"/>
                <a:gd name="connsiteY2" fmla="*/ 80689 h 4408567"/>
                <a:gd name="connsiteX3" fmla="*/ 5093227 w 5177898"/>
                <a:gd name="connsiteY3" fmla="*/ 1934291 h 4408567"/>
                <a:gd name="connsiteX4" fmla="*/ 3998170 w 5177898"/>
                <a:gd name="connsiteY4" fmla="*/ 3740214 h 4408567"/>
                <a:gd name="connsiteX5" fmla="*/ 2044414 w 5177898"/>
                <a:gd name="connsiteY5" fmla="*/ 4393011 h 4408567"/>
                <a:gd name="connsiteX6" fmla="*/ 367464 w 5177898"/>
                <a:gd name="connsiteY6" fmla="*/ 3995709 h 4408567"/>
                <a:gd name="connsiteX7" fmla="*/ 4130 w 5177898"/>
                <a:gd name="connsiteY7" fmla="*/ 1867056 h 4408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77898" h="4408567">
                  <a:moveTo>
                    <a:pt x="4130" y="1867056"/>
                  </a:moveTo>
                  <a:cubicBezTo>
                    <a:pt x="24301" y="1282109"/>
                    <a:pt x="146199" y="783755"/>
                    <a:pt x="488487" y="486027"/>
                  </a:cubicBezTo>
                  <a:cubicBezTo>
                    <a:pt x="830775" y="188299"/>
                    <a:pt x="1290404" y="-160688"/>
                    <a:pt x="2057861" y="80689"/>
                  </a:cubicBezTo>
                  <a:cubicBezTo>
                    <a:pt x="2825318" y="322066"/>
                    <a:pt x="4718295" y="1407294"/>
                    <a:pt x="5093227" y="1934291"/>
                  </a:cubicBezTo>
                  <a:cubicBezTo>
                    <a:pt x="5468159" y="2461288"/>
                    <a:pt x="4506305" y="3330427"/>
                    <a:pt x="3998170" y="3740214"/>
                  </a:cubicBezTo>
                  <a:cubicBezTo>
                    <a:pt x="3490035" y="4150001"/>
                    <a:pt x="2649532" y="4350429"/>
                    <a:pt x="2044414" y="4393011"/>
                  </a:cubicBezTo>
                  <a:cubicBezTo>
                    <a:pt x="1439296" y="4435593"/>
                    <a:pt x="707511" y="4416701"/>
                    <a:pt x="367464" y="3995709"/>
                  </a:cubicBezTo>
                  <a:cubicBezTo>
                    <a:pt x="27417" y="3574717"/>
                    <a:pt x="-16041" y="2452003"/>
                    <a:pt x="4130" y="186705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34112" tIns="67056" rIns="134112" bIns="6705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640"/>
            </a:p>
          </p:txBody>
        </p:sp>
        <p:pic>
          <p:nvPicPr>
            <p:cNvPr id="7" name="Picture 6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B552FF8F-9115-439F-89D7-B79515B63D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3356" b="96913" l="889" r="97556">
                          <a14:foregroundMark x1="44000" y1="27919" x2="44000" y2="27919"/>
                          <a14:foregroundMark x1="69667" y1="28725" x2="69667" y2="28725"/>
                          <a14:foregroundMark x1="93556" y1="23624" x2="93556" y2="23624"/>
                          <a14:foregroundMark x1="92556" y1="3356" x2="92556" y2="3356"/>
                          <a14:foregroundMark x1="42222" y1="3356" x2="42222" y2="3356"/>
                          <a14:foregroundMark x1="889" y1="31812" x2="889" y2="31812"/>
                          <a14:foregroundMark x1="6222" y1="84295" x2="6222" y2="84295"/>
                          <a14:foregroundMark x1="11222" y1="96913" x2="11222" y2="96913"/>
                          <a14:foregroundMark x1="90444" y1="90336" x2="90444" y2="90336"/>
                          <a14:foregroundMark x1="97556" y1="80000" x2="97556" y2="80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293" y="1040329"/>
              <a:ext cx="3987919" cy="3301112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BDD562C-6B3B-4BA7-A26A-37E794CBFD82}"/>
                </a:ext>
              </a:extLst>
            </p:cNvPr>
            <p:cNvSpPr/>
            <p:nvPr/>
          </p:nvSpPr>
          <p:spPr>
            <a:xfrm>
              <a:off x="6082464" y="618565"/>
              <a:ext cx="1600199" cy="1156447"/>
            </a:xfrm>
            <a:prstGeom prst="rect">
              <a:avLst/>
            </a:prstGeom>
            <a:solidFill>
              <a:srgbClr val="D060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485D618-2DAE-426A-AA06-E213A1C6BA01}"/>
                </a:ext>
              </a:extLst>
            </p:cNvPr>
            <p:cNvSpPr/>
            <p:nvPr/>
          </p:nvSpPr>
          <p:spPr>
            <a:xfrm>
              <a:off x="6356732" y="1184975"/>
              <a:ext cx="964341" cy="49514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8A1E447-9A15-4066-95DA-4DD6539A28B1}"/>
                </a:ext>
              </a:extLst>
            </p:cNvPr>
            <p:cNvSpPr txBox="1"/>
            <p:nvPr/>
          </p:nvSpPr>
          <p:spPr>
            <a:xfrm>
              <a:off x="5849471" y="426551"/>
              <a:ext cx="1922929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Reflections</a:t>
              </a:r>
            </a:p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2020 – 2021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30770131-4FF4-4B43-9010-957D71873F53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5687" y="5380047"/>
              <a:ext cx="685800" cy="68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0E3C7C4-BC41-4CCB-B768-B35AC2215F66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5687" y="4546482"/>
              <a:ext cx="685800" cy="68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3610F4B-5C2A-4045-BC62-E68571557DDA}"/>
                </a:ext>
              </a:extLst>
            </p:cNvPr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9187" y="2879348"/>
              <a:ext cx="685800" cy="68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Picture 17" descr="See the source image">
              <a:extLst>
                <a:ext uri="{FF2B5EF4-FFF2-40B4-BE49-F238E27FC236}">
                  <a16:creationId xmlns:a16="http://schemas.microsoft.com/office/drawing/2014/main" id="{EEACDF5F-A073-4297-AC6B-138E74136E7F}"/>
                </a:ext>
              </a:extLst>
            </p:cNvPr>
            <p:cNvPicPr/>
            <p:nvPr/>
          </p:nvPicPr>
          <p:blipFill>
            <a:blip r:embed="rId8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99187" y="3712915"/>
              <a:ext cx="685800" cy="68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AC4E8930-DFA9-4450-B1A9-54D1D5BAD0CF}"/>
                </a:ext>
              </a:extLst>
            </p:cNvPr>
            <p:cNvPicPr/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5687" y="2045781"/>
              <a:ext cx="685800" cy="6858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Picture 20" descr="See the source image">
              <a:extLst>
                <a:ext uri="{FF2B5EF4-FFF2-40B4-BE49-F238E27FC236}">
                  <a16:creationId xmlns:a16="http://schemas.microsoft.com/office/drawing/2014/main" id="{81E51E64-4626-4426-B62E-0924530CC9EC}"/>
                </a:ext>
              </a:extLst>
            </p:cNvPr>
            <p:cNvPicPr/>
            <p:nvPr/>
          </p:nvPicPr>
          <p:blipFill>
            <a:blip r:embed="rId11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3142" y="1234139"/>
              <a:ext cx="777240" cy="77724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D20C0F7-5ACC-4E89-A0AC-D271EF9185A4}"/>
              </a:ext>
            </a:extLst>
          </p:cNvPr>
          <p:cNvSpPr/>
          <p:nvPr/>
        </p:nvSpPr>
        <p:spPr>
          <a:xfrm>
            <a:off x="11017" y="9631849"/>
            <a:ext cx="7772400" cy="4332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2">
            <a:extLst>
              <a:ext uri="{FF2B5EF4-FFF2-40B4-BE49-F238E27FC236}">
                <a16:creationId xmlns:a16="http://schemas.microsoft.com/office/drawing/2014/main" id="{A1ECF5E6-2713-4613-A87D-A958DC823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" y="7260183"/>
            <a:ext cx="7758430" cy="2507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rgbClr val="98250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Attention all Artists – Call for Entries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rgbClr val="006666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</a:t>
            </a:r>
            <a:r>
              <a:rPr lang="en-US" sz="2800" b="1" dirty="0">
                <a:solidFill>
                  <a:srgbClr val="006666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WEBSITE HERE </a:t>
            </a:r>
            <a:r>
              <a:rPr lang="en-US" sz="2400" b="1" dirty="0">
                <a:solidFill>
                  <a:srgbClr val="006666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details!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006666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 in date: </a:t>
            </a:r>
            <a:br>
              <a:rPr lang="en-US" sz="2800" b="1" dirty="0">
                <a:solidFill>
                  <a:srgbClr val="006666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006666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Questions, contact: </a:t>
            </a:r>
            <a:r>
              <a:rPr lang="en-US" sz="2200" b="1" dirty="0">
                <a:solidFill>
                  <a:schemeClr val="accent2"/>
                </a:solidFill>
                <a:effectLst/>
                <a:latin typeface="Arial Nova Light" panose="020B03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email here</a:t>
            </a:r>
            <a:endParaRPr lang="en-US" sz="1100" dirty="0">
              <a:solidFill>
                <a:schemeClr val="accent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5" name="Picture 24" descr="See the source image">
            <a:extLst>
              <a:ext uri="{FF2B5EF4-FFF2-40B4-BE49-F238E27FC236}">
                <a16:creationId xmlns:a16="http://schemas.microsoft.com/office/drawing/2014/main" id="{28D506C3-87BD-460F-8DDF-35758EEE0DD1}"/>
              </a:ext>
            </a:extLst>
          </p:cNvPr>
          <p:cNvPicPr/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0381" b="71429" l="24842" r="90246">
                        <a14:foregroundMark x1="53684" y1="20762" x2="53684" y2="20762"/>
                        <a14:foregroundMark x1="54667" y1="30095" x2="54667" y2="30095"/>
                        <a14:foregroundMark x1="40702" y1="52000" x2="40702" y2="52000"/>
                        <a14:foregroundMark x1="26386" y1="52762" x2="26386" y2="52762"/>
                        <a14:foregroundMark x1="32842" y1="26476" x2="32842" y2="26476"/>
                        <a14:foregroundMark x1="67649" y1="26857" x2="67649" y2="26857"/>
                        <a14:foregroundMark x1="90246" y1="26476" x2="90246" y2="26476"/>
                        <a14:foregroundMark x1="85053" y1="27619" x2="85053" y2="27619"/>
                        <a14:foregroundMark x1="68982" y1="27048" x2="68982" y2="27048"/>
                        <a14:foregroundMark x1="66526" y1="27048" x2="66526" y2="27048"/>
                        <a14:foregroundMark x1="61263" y1="27238" x2="61263" y2="27238"/>
                        <a14:foregroundMark x1="63368" y1="27429" x2="63368" y2="27429"/>
                        <a14:foregroundMark x1="53684" y1="20762" x2="53684" y2="20762"/>
                        <a14:foregroundMark x1="53684" y1="20762" x2="53684" y2="20762"/>
                        <a14:foregroundMark x1="53825" y1="20571" x2="53825" y2="20571"/>
                        <a14:foregroundMark x1="64281" y1="52571" x2="64281" y2="52571"/>
                        <a14:foregroundMark x1="70807" y1="52952" x2="70807" y2="52952"/>
                        <a14:foregroundMark x1="68842" y1="51810" x2="68842" y2="51810"/>
                        <a14:foregroundMark x1="68842" y1="53143" x2="68842" y2="53143"/>
                        <a14:foregroundMark x1="62316" y1="52571" x2="62316" y2="52571"/>
                        <a14:foregroundMark x1="75018" y1="52952" x2="75018" y2="52952"/>
                        <a14:foregroundMark x1="79018" y1="52571" x2="79018" y2="52571"/>
                        <a14:foregroundMark x1="82596" y1="52571" x2="82596" y2="52571"/>
                        <a14:foregroundMark x1="85474" y1="52762" x2="85474" y2="52762"/>
                        <a14:foregroundMark x1="88000" y1="52952" x2="88000" y2="52952"/>
                        <a14:foregroundMark x1="80702" y1="27429" x2="80702" y2="27429"/>
                        <a14:foregroundMark x1="79018" y1="27238" x2="79018" y2="27238"/>
                        <a14:foregroundMark x1="90175" y1="52762" x2="90175" y2="52762"/>
                        <a14:foregroundMark x1="63930" y1="40000" x2="63930" y2="40000"/>
                        <a14:foregroundMark x1="66596" y1="32762" x2="66596" y2="32762"/>
                        <a14:foregroundMark x1="69123" y1="33143" x2="69123" y2="33143"/>
                        <a14:foregroundMark x1="71719" y1="34095" x2="71719" y2="34095"/>
                        <a14:foregroundMark x1="75158" y1="33143" x2="75158" y2="33143"/>
                        <a14:foregroundMark x1="77825" y1="33524" x2="77825" y2="33524"/>
                        <a14:foregroundMark x1="79930" y1="32952" x2="79930" y2="32952"/>
                        <a14:foregroundMark x1="82737" y1="34286" x2="82737" y2="34286"/>
                        <a14:foregroundMark x1="86246" y1="34286" x2="86246" y2="34286"/>
                        <a14:foregroundMark x1="88140" y1="34667" x2="88140" y2="34667"/>
                        <a14:foregroundMark x1="89263" y1="35048" x2="89263" y2="35048"/>
                        <a14:foregroundMark x1="89193" y1="35048" x2="89193" y2="35048"/>
                        <a14:foregroundMark x1="89193" y1="35048" x2="89193" y2="35048"/>
                        <a14:foregroundMark x1="88070" y1="34667" x2="88070" y2="34667"/>
                        <a14:foregroundMark x1="86456" y1="27048" x2="86456" y2="27048"/>
                        <a14:foregroundMark x1="43649" y1="39810" x2="43649" y2="39810"/>
                        <a14:foregroundMark x1="46035" y1="27048" x2="46035" y2="27048"/>
                        <a14:foregroundMark x1="45614" y1="52952" x2="45614" y2="52952"/>
                        <a14:foregroundMark x1="43719" y1="27048" x2="43719" y2="27048"/>
                        <a14:foregroundMark x1="38877" y1="27238" x2="38877" y2="27238"/>
                        <a14:foregroundMark x1="40632" y1="33714" x2="40632" y2="33714"/>
                        <a14:foregroundMark x1="38596" y1="33714" x2="38596" y2="33714"/>
                        <a14:foregroundMark x1="28421" y1="27048" x2="28421" y2="27048"/>
                        <a14:foregroundMark x1="28982" y1="52571" x2="28982" y2="52571"/>
                        <a14:foregroundMark x1="33684" y1="52762" x2="33684" y2="52762"/>
                        <a14:foregroundMark x1="38667" y1="52952" x2="38667" y2="52952"/>
                        <a14:foregroundMark x1="43368" y1="52952" x2="43368" y2="52952"/>
                        <a14:foregroundMark x1="46807" y1="52571" x2="46807" y2="52571"/>
                        <a14:foregroundMark x1="24842" y1="36571" x2="24842" y2="36571"/>
                        <a14:foregroundMark x1="26947" y1="33143" x2="26947" y2="33143"/>
                        <a14:foregroundMark x1="29053" y1="33143" x2="29053" y2="33143"/>
                        <a14:foregroundMark x1="31579" y1="34667" x2="31579" y2="34667"/>
                        <a14:foregroundMark x1="34737" y1="33143" x2="34737" y2="33143"/>
                        <a14:foregroundMark x1="25263" y1="52762" x2="25263" y2="52762"/>
                        <a14:foregroundMark x1="30877" y1="52762" x2="30877" y2="52762"/>
                        <a14:foregroundMark x1="35298" y1="52952" x2="35298" y2="52952"/>
                        <a14:foregroundMark x1="39509" y1="53143" x2="39509" y2="53143"/>
                        <a14:foregroundMark x1="61333" y1="52952" x2="61333" y2="52952"/>
                        <a14:foregroundMark x1="67158" y1="53143" x2="67158" y2="53143"/>
                        <a14:foregroundMark x1="72000" y1="52571" x2="72000" y2="52571"/>
                        <a14:foregroundMark x1="77333" y1="52571" x2="77333" y2="52571"/>
                        <a14:foregroundMark x1="88211" y1="40000" x2="88211" y2="40000"/>
                        <a14:foregroundMark x1="89754" y1="46476" x2="89754" y2="46476"/>
                        <a14:foregroundMark x1="55298" y1="30667" x2="55298" y2="30667"/>
                        <a14:backgroundMark x1="26807" y1="19619" x2="26807" y2="19619"/>
                        <a14:backgroundMark x1="62175" y1="20000" x2="62175" y2="20000"/>
                        <a14:backgroundMark x1="31719" y1="40190" x2="31719" y2="40190"/>
                        <a14:backgroundMark x1="31719" y1="36571" x2="31719" y2="36571"/>
                        <a14:backgroundMark x1="40561" y1="40190" x2="40561" y2="40190"/>
                        <a14:backgroundMark x1="40561" y1="36381" x2="40561" y2="36381"/>
                        <a14:backgroundMark x1="32702" y1="26286" x2="32702" y2="26286"/>
                        <a14:backgroundMark x1="32912" y1="26286" x2="32912" y2="26286"/>
                        <a14:backgroundMark x1="40772" y1="51619" x2="40772" y2="51619"/>
                        <a14:backgroundMark x1="40702" y1="51810" x2="40702" y2="51810"/>
                        <a14:backgroundMark x1="39579" y1="53524" x2="39579" y2="53524"/>
                        <a14:backgroundMark x1="71719" y1="40000" x2="71719" y2="40000"/>
                        <a14:backgroundMark x1="71719" y1="36762" x2="71719" y2="36762"/>
                        <a14:backgroundMark x1="71789" y1="36571" x2="71789" y2="36571"/>
                        <a14:backgroundMark x1="68912" y1="51619" x2="68912" y2="51619"/>
                        <a14:backgroundMark x1="68842" y1="51810" x2="68842" y2="51810"/>
                        <a14:backgroundMark x1="68842" y1="53524" x2="68842" y2="53524"/>
                        <a14:backgroundMark x1="67298" y1="53524" x2="67298" y2="53524"/>
                        <a14:backgroundMark x1="53754" y1="20571" x2="53754" y2="20571"/>
                        <a14:backgroundMark x1="53895" y1="20381" x2="53895" y2="20381"/>
                        <a14:backgroundMark x1="90316" y1="26286" x2="90316" y2="26286"/>
                        <a14:backgroundMark x1="84421" y1="42095" x2="84421" y2="42095"/>
                        <a14:backgroundMark x1="83228" y1="37714" x2="83228" y2="37714"/>
                        <a14:backgroundMark x1="88000" y1="34857" x2="88000" y2="34857"/>
                        <a14:backgroundMark x1="89123" y1="35429" x2="89123" y2="35429"/>
                        <a14:backgroundMark x1="89123" y1="35048" x2="89123" y2="35048"/>
                        <a14:backgroundMark x1="90246" y1="26286" x2="90246" y2="262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366" t="16204" r="6116" b="22350"/>
          <a:stretch/>
        </p:blipFill>
        <p:spPr bwMode="auto">
          <a:xfrm>
            <a:off x="5503021" y="9605322"/>
            <a:ext cx="2005331" cy="625791"/>
          </a:xfrm>
          <a:prstGeom prst="rect">
            <a:avLst/>
          </a:prstGeom>
          <a:noFill/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05BDD64-C96A-4E28-83BD-07BDB826683B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31" y="9684656"/>
            <a:ext cx="2005330" cy="309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8644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2060"/>
      </a:dk2>
      <a:lt2>
        <a:srgbClr val="CC9900"/>
      </a:lt2>
      <a:accent1>
        <a:srgbClr val="92D050"/>
      </a:accent1>
      <a:accent2>
        <a:srgbClr val="7030A0"/>
      </a:accent2>
      <a:accent3>
        <a:srgbClr val="C00000"/>
      </a:accent3>
      <a:accent4>
        <a:srgbClr val="0070C0"/>
      </a:accent4>
      <a:accent5>
        <a:srgbClr val="008080"/>
      </a:accent5>
      <a:accent6>
        <a:srgbClr val="CC3300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30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Nova Light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Bratton</dc:creator>
  <cp:lastModifiedBy>Heather Bratton</cp:lastModifiedBy>
  <cp:revision>6</cp:revision>
  <dcterms:created xsi:type="dcterms:W3CDTF">2020-09-16T16:02:15Z</dcterms:created>
  <dcterms:modified xsi:type="dcterms:W3CDTF">2020-09-16T16:52:17Z</dcterms:modified>
</cp:coreProperties>
</file>