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52" r:id="rId1"/>
  </p:sldMasterIdLst>
  <p:notesMasterIdLst>
    <p:notesMasterId r:id="rId3"/>
  </p:notesMasterIdLst>
  <p:sldIdLst>
    <p:sldId id="257" r:id="rId2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887" autoAdjust="0"/>
    <p:restoredTop sz="93960" autoAdjust="0"/>
  </p:normalViewPr>
  <p:slideViewPr>
    <p:cSldViewPr snapToGrid="0" snapToObjects="1">
      <p:cViewPr varScale="1">
        <p:scale>
          <a:sx n="107" d="100"/>
          <a:sy n="107" d="100"/>
        </p:scale>
        <p:origin x="1950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560083-CA01-B046-BC3D-23EF5AF5BC23}" type="datetimeFigureOut">
              <a:rPr lang="en-US" smtClean="0"/>
              <a:pPr/>
              <a:t>6/13/2019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701999-1BA4-5746-AACD-E859CEF9A5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4666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50000"/>
                <a:alpha val="7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lumMod val="75000"/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9E19-E8C7-F14D-863B-D278FF28BAEA}" type="datetimeFigureOut">
              <a:rPr lang="en-US" smtClean="0"/>
              <a:pPr/>
              <a:t>6/13/2019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FE5-833B-AD4E-9A2A-A7049559062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270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9E19-E8C7-F14D-863B-D278FF28BAEA}" type="datetimeFigureOut">
              <a:rPr lang="en-US" smtClean="0"/>
              <a:pPr/>
              <a:t>6/13/2019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FE5-833B-AD4E-9A2A-A7049559062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204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9E19-E8C7-F14D-863B-D278FF28BAEA}" type="datetimeFigureOut">
              <a:rPr lang="en-US" smtClean="0"/>
              <a:pPr/>
              <a:t>6/13/2019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FE5-833B-AD4E-9A2A-A7049559062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513598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9E19-E8C7-F14D-863B-D278FF28BAEA}" type="datetimeFigureOut">
              <a:rPr lang="en-US" smtClean="0"/>
              <a:pPr/>
              <a:t>6/13/2019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FE5-833B-AD4E-9A2A-A7049559062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9753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9E19-E8C7-F14D-863B-D278FF28BAEA}" type="datetimeFigureOut">
              <a:rPr lang="en-US" smtClean="0"/>
              <a:pPr/>
              <a:t>6/13/2019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FE5-833B-AD4E-9A2A-A7049559062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570030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9E19-E8C7-F14D-863B-D278FF28BAEA}" type="datetimeFigureOut">
              <a:rPr lang="en-US" smtClean="0"/>
              <a:pPr/>
              <a:t>6/13/2019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FE5-833B-AD4E-9A2A-A7049559062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0573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9E19-E8C7-F14D-863B-D278FF28BAEA}" type="datetimeFigureOut">
              <a:rPr lang="en-US" smtClean="0"/>
              <a:pPr/>
              <a:t>6/13/2019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FE5-833B-AD4E-9A2A-A7049559062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4693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9E19-E8C7-F14D-863B-D278FF28BAEA}" type="datetimeFigureOut">
              <a:rPr lang="en-US" smtClean="0"/>
              <a:pPr/>
              <a:t>6/13/2019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FE5-833B-AD4E-9A2A-A7049559062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062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9E19-E8C7-F14D-863B-D278FF28BAEA}" type="datetimeFigureOut">
              <a:rPr lang="en-US" smtClean="0"/>
              <a:pPr/>
              <a:t>6/13/2019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FE5-833B-AD4E-9A2A-A7049559062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139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9E19-E8C7-F14D-863B-D278FF28BAEA}" type="datetimeFigureOut">
              <a:rPr lang="en-US" smtClean="0"/>
              <a:pPr/>
              <a:t>6/13/2019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FE5-833B-AD4E-9A2A-A7049559062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916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9E19-E8C7-F14D-863B-D278FF28BAEA}" type="datetimeFigureOut">
              <a:rPr lang="en-US" smtClean="0"/>
              <a:pPr/>
              <a:t>6/13/2019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FE5-833B-AD4E-9A2A-A7049559062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673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9E19-E8C7-F14D-863B-D278FF28BAEA}" type="datetimeFigureOut">
              <a:rPr lang="en-US" smtClean="0"/>
              <a:pPr/>
              <a:t>6/13/2019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FE5-833B-AD4E-9A2A-A7049559062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643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9E19-E8C7-F14D-863B-D278FF28BAEA}" type="datetimeFigureOut">
              <a:rPr lang="en-US" smtClean="0"/>
              <a:pPr/>
              <a:t>6/13/2019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FE5-833B-AD4E-9A2A-A7049559062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582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9E19-E8C7-F14D-863B-D278FF28BAEA}" type="datetimeFigureOut">
              <a:rPr lang="en-US" smtClean="0"/>
              <a:pPr/>
              <a:t>6/13/2019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FE5-833B-AD4E-9A2A-A7049559062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608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9E19-E8C7-F14D-863B-D278FF28BAEA}" type="datetimeFigureOut">
              <a:rPr lang="en-US" smtClean="0"/>
              <a:pPr/>
              <a:t>6/13/2019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FE5-833B-AD4E-9A2A-A7049559062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632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9E19-E8C7-F14D-863B-D278FF28BAEA}" type="datetimeFigureOut">
              <a:rPr lang="en-US" smtClean="0"/>
              <a:pPr/>
              <a:t>6/13/2019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FE5-833B-AD4E-9A2A-A7049559062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052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cxnSp>
          <p:nvCxnSpPr>
            <p:cNvPr id="7" name="Straight Connector 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Freeform 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50000"/>
                <a:alpha val="7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419E19-E8C7-F14D-863B-D278FF28BAEA}" type="datetimeFigureOut">
              <a:rPr lang="en-US" smtClean="0"/>
              <a:pPr/>
              <a:t>6/13/2019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08395FE5-833B-AD4E-9A2A-A7049559062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981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  <p:sldLayoutId id="2147483764" r:id="rId12"/>
    <p:sldLayoutId id="2147483765" r:id="rId13"/>
    <p:sldLayoutId id="2147483766" r:id="rId14"/>
    <p:sldLayoutId id="2147483767" r:id="rId15"/>
    <p:sldLayoutId id="214748376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parentwiser@issaquahptsa.or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54378"/>
            <a:ext cx="8249393" cy="1359725"/>
          </a:xfrm>
        </p:spPr>
        <p:txBody>
          <a:bodyPr>
            <a:noAutofit/>
          </a:bodyPr>
          <a:lstStyle/>
          <a:p>
            <a:r>
              <a:rPr lang="en-US" dirty="0" err="1"/>
              <a:t>Parent</a:t>
            </a:r>
            <a:r>
              <a:rPr lang="en-US" i="1" dirty="0" err="1"/>
              <a:t>Wiser</a:t>
            </a:r>
            <a:r>
              <a:rPr lang="en-US" sz="2000" i="1" dirty="0"/>
              <a:t> – parent education in Issaquah schools</a:t>
            </a:r>
            <a:br>
              <a:rPr lang="en-US" sz="2000" dirty="0"/>
            </a:br>
            <a:r>
              <a:rPr lang="en-US" sz="2000" dirty="0"/>
              <a:t>Co-Chairs:	</a:t>
            </a:r>
            <a:r>
              <a:rPr lang="en-US" sz="2000" dirty="0">
                <a:solidFill>
                  <a:schemeClr val="tx1"/>
                </a:solidFill>
              </a:rPr>
              <a:t>Heidi Fuhs &amp; Debbie Steinberg Kuntz </a:t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dirty="0">
                <a:solidFill>
                  <a:schemeClr val="tx1"/>
                </a:solidFill>
              </a:rPr>
              <a:t>Contact:	</a:t>
            </a:r>
            <a:r>
              <a:rPr lang="en-US" sz="2000" dirty="0">
                <a:solidFill>
                  <a:schemeClr val="tx1"/>
                </a:solidFill>
                <a:hlinkClick r:id="rId2"/>
              </a:rPr>
              <a:t>parentwiser@issaquahptsa.org</a:t>
            </a:r>
            <a:br>
              <a:rPr lang="en-US" sz="2000" dirty="0">
                <a:solidFill>
                  <a:schemeClr val="tx1"/>
                </a:solidFill>
              </a:rPr>
            </a:br>
            <a:br>
              <a:rPr lang="en-US" sz="2000" dirty="0">
                <a:solidFill>
                  <a:schemeClr val="tx1"/>
                </a:solidFill>
              </a:rPr>
            </a:b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1728" y="1727953"/>
            <a:ext cx="7779272" cy="4659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tx1"/>
                </a:solidFill>
              </a:rPr>
              <a:t>Job Descriptions:</a:t>
            </a:r>
          </a:p>
          <a:p>
            <a:r>
              <a:rPr lang="en-US" b="1" dirty="0" err="1">
                <a:solidFill>
                  <a:schemeClr val="tx1"/>
                </a:solidFill>
              </a:rPr>
              <a:t>ParentWiser</a:t>
            </a:r>
            <a:r>
              <a:rPr lang="en-US" b="1" dirty="0">
                <a:solidFill>
                  <a:schemeClr val="tx1"/>
                </a:solidFill>
              </a:rPr>
              <a:t> Chair (or co-chair)</a:t>
            </a:r>
          </a:p>
          <a:p>
            <a:pPr lvl="1"/>
            <a:r>
              <a:rPr lang="en-US" sz="1400" dirty="0">
                <a:solidFill>
                  <a:schemeClr val="tx1"/>
                </a:solidFill>
              </a:rPr>
              <a:t>Research, execute and establish funding for an annual parent ed speaker series of 4+ events for all parents across the Issaquah School District, based on timely parenting topics (</a:t>
            </a:r>
            <a:r>
              <a:rPr lang="en-US" sz="1400" dirty="0" err="1">
                <a:solidFill>
                  <a:schemeClr val="tx1"/>
                </a:solidFill>
              </a:rPr>
              <a:t>eg</a:t>
            </a:r>
            <a:r>
              <a:rPr lang="en-US" sz="1400" dirty="0">
                <a:solidFill>
                  <a:schemeClr val="tx1"/>
                </a:solidFill>
              </a:rPr>
              <a:t>, event organization, marcom, social media, web dev, advertising)</a:t>
            </a:r>
          </a:p>
          <a:p>
            <a:pPr lvl="1"/>
            <a:r>
              <a:rPr lang="en-US" sz="1400" dirty="0">
                <a:solidFill>
                  <a:schemeClr val="tx1"/>
                </a:solidFill>
              </a:rPr>
              <a:t>Provide support and partnership to other parenting events in our local schools and community as needed and appropriate</a:t>
            </a:r>
          </a:p>
          <a:p>
            <a:r>
              <a:rPr lang="en-US" b="1" dirty="0">
                <a:solidFill>
                  <a:schemeClr val="tx1"/>
                </a:solidFill>
              </a:rPr>
              <a:t>Parent Ed Rep (at local school)</a:t>
            </a:r>
          </a:p>
          <a:p>
            <a:pPr lvl="1"/>
            <a:r>
              <a:rPr lang="en-US" sz="1400" dirty="0" err="1">
                <a:solidFill>
                  <a:schemeClr val="tx1"/>
                </a:solidFill>
              </a:rPr>
              <a:t>Advertize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ParentWiser</a:t>
            </a:r>
            <a:r>
              <a:rPr lang="en-US" sz="1400" dirty="0">
                <a:solidFill>
                  <a:schemeClr val="tx1"/>
                </a:solidFill>
              </a:rPr>
              <a:t> district-wide events to your local school and PTSA, and represent your local PTSA parent ed needs for </a:t>
            </a:r>
            <a:r>
              <a:rPr lang="en-US" sz="1400" dirty="0" err="1">
                <a:solidFill>
                  <a:schemeClr val="tx1"/>
                </a:solidFill>
              </a:rPr>
              <a:t>ParentWiser</a:t>
            </a:r>
            <a:r>
              <a:rPr lang="en-US" sz="1400" dirty="0">
                <a:solidFill>
                  <a:schemeClr val="tx1"/>
                </a:solidFill>
              </a:rPr>
              <a:t> speaker series and events</a:t>
            </a:r>
          </a:p>
          <a:p>
            <a:pPr lvl="1"/>
            <a:r>
              <a:rPr lang="en-US" sz="1400" dirty="0">
                <a:solidFill>
                  <a:schemeClr val="tx1"/>
                </a:solidFill>
              </a:rPr>
              <a:t>Volunteer for at least 1 </a:t>
            </a:r>
            <a:r>
              <a:rPr lang="en-US" sz="1400" dirty="0" err="1">
                <a:solidFill>
                  <a:schemeClr val="tx1"/>
                </a:solidFill>
              </a:rPr>
              <a:t>ParentWiser</a:t>
            </a:r>
            <a:r>
              <a:rPr lang="en-US" sz="1400" dirty="0">
                <a:solidFill>
                  <a:schemeClr val="tx1"/>
                </a:solidFill>
              </a:rPr>
              <a:t> event/year (help with setup, check-in, </a:t>
            </a:r>
            <a:r>
              <a:rPr lang="en-US" sz="1400" dirty="0" err="1">
                <a:solidFill>
                  <a:schemeClr val="tx1"/>
                </a:solidFill>
              </a:rPr>
              <a:t>etc</a:t>
            </a:r>
            <a:r>
              <a:rPr lang="en-US" sz="1400" dirty="0">
                <a:solidFill>
                  <a:schemeClr val="tx1"/>
                </a:solidFill>
              </a:rPr>
              <a:t>), </a:t>
            </a:r>
          </a:p>
          <a:p>
            <a:pPr lvl="1"/>
            <a:r>
              <a:rPr lang="en-US" sz="1400" dirty="0">
                <a:solidFill>
                  <a:schemeClr val="tx1"/>
                </a:solidFill>
              </a:rPr>
              <a:t>Try to host at least 1 parent ed event for your local school parents (contact </a:t>
            </a:r>
            <a:r>
              <a:rPr lang="en-US" sz="1400" dirty="0" err="1">
                <a:solidFill>
                  <a:schemeClr val="tx1"/>
                </a:solidFill>
              </a:rPr>
              <a:t>ParentWiser</a:t>
            </a:r>
            <a:r>
              <a:rPr lang="en-US" sz="1400" dirty="0">
                <a:solidFill>
                  <a:schemeClr val="tx1"/>
                </a:solidFill>
              </a:rPr>
              <a:t> for suggestions, if needed)</a:t>
            </a:r>
            <a:endParaRPr lang="en-US" dirty="0">
              <a:solidFill>
                <a:schemeClr val="tx1"/>
              </a:solidFill>
            </a:endParaRPr>
          </a:p>
          <a:p>
            <a:pPr>
              <a:buNone/>
            </a:pPr>
            <a:br>
              <a:rPr lang="en-US" sz="2000" dirty="0"/>
            </a:br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941945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Red Orang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ctober 2017 Membership meeting presentation" id="{4FE8A7DD-DF9D-C449-BB52-B524E1706D41}" vid="{31618FAF-E567-E741-B876-A67F0868BE2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Council Membership meeting presentation</Template>
  <TotalTime>156</TotalTime>
  <Words>155</Words>
  <Application>Microsoft Office PowerPoint</Application>
  <PresentationFormat>Letter Paper (8.5x11 in)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Trebuchet MS</vt:lpstr>
      <vt:lpstr>Wingdings 3</vt:lpstr>
      <vt:lpstr>Facet</vt:lpstr>
      <vt:lpstr>ParentWiser – parent education in Issaquah schools Co-Chairs: Heidi Fuhs &amp; Debbie Steinberg Kuntz  Contact: parentwiser@issaquahptsa.org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Becky Gordon</dc:creator>
  <cp:lastModifiedBy>Leslie Kahler</cp:lastModifiedBy>
  <cp:revision>22</cp:revision>
  <cp:lastPrinted>2017-09-14T05:00:19Z</cp:lastPrinted>
  <dcterms:created xsi:type="dcterms:W3CDTF">2017-10-03T16:27:30Z</dcterms:created>
  <dcterms:modified xsi:type="dcterms:W3CDTF">2019-06-13T22:22:01Z</dcterms:modified>
</cp:coreProperties>
</file>