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2" r:id="rId1"/>
  </p:sldMasterIdLst>
  <p:notesMasterIdLst>
    <p:notesMasterId r:id="rId3"/>
  </p:notesMasterIdLst>
  <p:sldIdLst>
    <p:sldId id="257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87" autoAdjust="0"/>
    <p:restoredTop sz="93960" autoAdjust="0"/>
  </p:normalViewPr>
  <p:slideViewPr>
    <p:cSldViewPr snapToGrid="0" snapToObjects="1">
      <p:cViewPr varScale="1">
        <p:scale>
          <a:sx n="71" d="100"/>
          <a:sy n="71" d="100"/>
        </p:scale>
        <p:origin x="33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60083-CA01-B046-BC3D-23EF5AF5BC23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01999-1BA4-5746-AACD-E859CEF9A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466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7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0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1359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75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7003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7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69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6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3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1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7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4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82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3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5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19E19-E8C7-F14D-863B-D278FF28BAEA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8395FE5-833B-AD4E-9A2A-A704955906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8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rentwiser@issaquahptsa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54378"/>
            <a:ext cx="8249393" cy="1359725"/>
          </a:xfrm>
        </p:spPr>
        <p:txBody>
          <a:bodyPr>
            <a:noAutofit/>
          </a:bodyPr>
          <a:lstStyle/>
          <a:p>
            <a:r>
              <a:rPr lang="en-US" dirty="0" err="1"/>
              <a:t>Parent</a:t>
            </a:r>
            <a:r>
              <a:rPr lang="en-US" i="1" dirty="0" err="1"/>
              <a:t>Wiser</a:t>
            </a:r>
            <a:r>
              <a:rPr lang="en-US" sz="2000" i="1" dirty="0"/>
              <a:t> – parent education in Issaquah schools</a:t>
            </a:r>
            <a:br>
              <a:rPr lang="en-US" sz="2000" dirty="0"/>
            </a:br>
            <a:r>
              <a:rPr lang="en-US" sz="2000" dirty="0"/>
              <a:t>Co-Chairs:	</a:t>
            </a:r>
            <a:r>
              <a:rPr lang="en-US" sz="2000" dirty="0">
                <a:solidFill>
                  <a:schemeClr val="tx1"/>
                </a:solidFill>
              </a:rPr>
              <a:t>Heidi Fuhs &amp; Debbie Steinberg Kuntz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Contact:	</a:t>
            </a:r>
            <a:r>
              <a:rPr lang="en-US" sz="2000" dirty="0">
                <a:solidFill>
                  <a:schemeClr val="tx1"/>
                </a:solidFill>
                <a:hlinkClick r:id="rId2"/>
              </a:rPr>
              <a:t>parentwiser@issaquahptsa.org</a:t>
            </a:r>
            <a:br>
              <a:rPr lang="en-US" sz="2000" dirty="0">
                <a:solidFill>
                  <a:schemeClr val="tx1"/>
                </a:solidFill>
              </a:rPr>
            </a:br>
            <a:br>
              <a:rPr lang="en-US" sz="2000" dirty="0">
                <a:solidFill>
                  <a:schemeClr val="tx1"/>
                </a:solidFill>
              </a:rPr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728" y="1727953"/>
            <a:ext cx="7779272" cy="465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Job Descriptions:</a:t>
            </a:r>
          </a:p>
          <a:p>
            <a:r>
              <a:rPr lang="en-US" b="1" dirty="0" err="1">
                <a:solidFill>
                  <a:schemeClr val="tx1"/>
                </a:solidFill>
              </a:rPr>
              <a:t>ParentWiser</a:t>
            </a:r>
            <a:r>
              <a:rPr lang="en-US" b="1" dirty="0">
                <a:solidFill>
                  <a:schemeClr val="tx1"/>
                </a:solidFill>
              </a:rPr>
              <a:t> Chair (or co-chair)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Research, execute and establish funding for an annual parent ed speaker series of 4+ events for all parents across the Issaquah School District, based on timely parenting topics (</a:t>
            </a:r>
            <a:r>
              <a:rPr lang="en-US" sz="1400" dirty="0" err="1">
                <a:solidFill>
                  <a:schemeClr val="tx1"/>
                </a:solidFill>
              </a:rPr>
              <a:t>eg</a:t>
            </a:r>
            <a:r>
              <a:rPr lang="en-US" sz="1400" dirty="0">
                <a:solidFill>
                  <a:schemeClr val="tx1"/>
                </a:solidFill>
              </a:rPr>
              <a:t>, event organization, marcom, social media, web dev, advertising)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Provide support and partnership to other parenting events in our local schools and community as needed and appropriate</a:t>
            </a:r>
          </a:p>
          <a:p>
            <a:r>
              <a:rPr lang="en-US" b="1" dirty="0">
                <a:solidFill>
                  <a:schemeClr val="tx1"/>
                </a:solidFill>
              </a:rPr>
              <a:t>Parent Ed Rep (at local school)</a:t>
            </a:r>
          </a:p>
          <a:p>
            <a:pPr lvl="1"/>
            <a:r>
              <a:rPr lang="en-US" sz="1400" dirty="0" err="1">
                <a:solidFill>
                  <a:schemeClr val="tx1"/>
                </a:solidFill>
              </a:rPr>
              <a:t>Advertize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ParentWiser</a:t>
            </a:r>
            <a:r>
              <a:rPr lang="en-US" sz="1400" dirty="0">
                <a:solidFill>
                  <a:schemeClr val="tx1"/>
                </a:solidFill>
              </a:rPr>
              <a:t> district-wide events to your local school and PTSA, and represent your local PTSA parent ed needs for </a:t>
            </a:r>
            <a:r>
              <a:rPr lang="en-US" sz="1400" dirty="0" err="1">
                <a:solidFill>
                  <a:schemeClr val="tx1"/>
                </a:solidFill>
              </a:rPr>
              <a:t>ParentWiser</a:t>
            </a:r>
            <a:r>
              <a:rPr lang="en-US" sz="1400" dirty="0">
                <a:solidFill>
                  <a:schemeClr val="tx1"/>
                </a:solidFill>
              </a:rPr>
              <a:t> speaker series and events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Volunteer for at least 1 </a:t>
            </a:r>
            <a:r>
              <a:rPr lang="en-US" sz="1400" dirty="0" err="1">
                <a:solidFill>
                  <a:schemeClr val="tx1"/>
                </a:solidFill>
              </a:rPr>
              <a:t>ParentWiser</a:t>
            </a:r>
            <a:r>
              <a:rPr lang="en-US" sz="1400" dirty="0">
                <a:solidFill>
                  <a:schemeClr val="tx1"/>
                </a:solidFill>
              </a:rPr>
              <a:t> event/year (help with setup, check-in, </a:t>
            </a:r>
            <a:r>
              <a:rPr lang="en-US" sz="1400" dirty="0" err="1">
                <a:solidFill>
                  <a:schemeClr val="tx1"/>
                </a:solidFill>
              </a:rPr>
              <a:t>etc</a:t>
            </a:r>
            <a:r>
              <a:rPr lang="en-US" sz="1400" dirty="0">
                <a:solidFill>
                  <a:schemeClr val="tx1"/>
                </a:solidFill>
              </a:rPr>
              <a:t>), </a:t>
            </a:r>
          </a:p>
          <a:p>
            <a:pPr lvl="1"/>
            <a:r>
              <a:rPr lang="en-US" sz="1400" dirty="0">
                <a:solidFill>
                  <a:schemeClr val="tx1"/>
                </a:solidFill>
              </a:rPr>
              <a:t>Try to host at least 1 parent ed event for your local school parents (contact </a:t>
            </a:r>
            <a:r>
              <a:rPr lang="en-US" sz="1400" dirty="0" err="1">
                <a:solidFill>
                  <a:schemeClr val="tx1"/>
                </a:solidFill>
              </a:rPr>
              <a:t>ParentWiser</a:t>
            </a:r>
            <a:r>
              <a:rPr lang="en-US" sz="1400" dirty="0">
                <a:solidFill>
                  <a:schemeClr val="tx1"/>
                </a:solidFill>
              </a:rPr>
              <a:t> for suggestions, if needed)</a:t>
            </a:r>
            <a:endParaRPr lang="en-US" dirty="0">
              <a:solidFill>
                <a:schemeClr val="tx1"/>
              </a:solidFill>
            </a:endParaRPr>
          </a:p>
          <a:p>
            <a:pPr>
              <a:buNone/>
            </a:pPr>
            <a:br>
              <a:rPr lang="en-US" sz="2000" dirty="0"/>
            </a:b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4194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tober 2017 Membership meeting presentation" id="{4FE8A7DD-DF9D-C449-BB52-B524E1706D41}" vid="{31618FAF-E567-E741-B876-A67F0868BE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Council Membership meeting presentation</Template>
  <TotalTime>156</TotalTime>
  <Words>155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</vt:lpstr>
      <vt:lpstr>ParentWiser – parent education in Issaquah schools Co-Chairs: Heidi Fuhs &amp; Debbie Steinberg Kuntz  Contact: parentwiser@issaquahptsa.org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Gordon</dc:creator>
  <cp:lastModifiedBy>Heidi Fuhs</cp:lastModifiedBy>
  <cp:revision>22</cp:revision>
  <cp:lastPrinted>2017-09-14T05:00:19Z</cp:lastPrinted>
  <dcterms:created xsi:type="dcterms:W3CDTF">2017-10-03T16:27:30Z</dcterms:created>
  <dcterms:modified xsi:type="dcterms:W3CDTF">2019-05-02T23:17:52Z</dcterms:modified>
</cp:coreProperties>
</file>