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8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555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230C4-EF6F-4329-A79A-F5DA5CFBAFF5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90EA6E-DBE9-417D-8C4B-98665F03F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5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90EA6E-DBE9-417D-8C4B-98665F03F0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02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3251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47472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4702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41507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/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0952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862508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33256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23642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32373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9205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8849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3350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8893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72396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847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5619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19E19-E8C7-F14D-863B-D278FF28BAE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Trebuchet MS"/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8395FE5-833B-AD4E-9A2A-A70495590624}" type="slidenum">
              <a:rPr lang="en-US" smtClean="0">
                <a:solidFill>
                  <a:srgbClr val="E84C22">
                    <a:lumMod val="75000"/>
                  </a:srgbClr>
                </a:solidFill>
                <a:latin typeface="Trebuchet MS"/>
              </a:rPr>
              <a:pPr/>
              <a:t>‹#›</a:t>
            </a:fld>
            <a:endParaRPr lang="en-US">
              <a:solidFill>
                <a:srgbClr val="E84C22">
                  <a:lumMod val="75000"/>
                </a:srgb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00967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20.rs6.net/tn.jsp?f=0017b77hvNsz7j2xrEQVxAUNFVIWXc6v87VJmHD4Jd-N78DFRP3ni0NYAMvCPbccZv8nelJ8XISdD12NxE6YxM4QIHIJqsCcw4C6vx3GxVX5ss7kWJ2LJh9RIdnqIuQENnro6PCBjGu7FW9h_5HDlyNzAk40B92VIc62VkzDZ8p-To=&amp;c=j334wbUNz_IH-uL35imXiF3is4NysXzUgRYkEbPrUfR6YXhzK-AgZA==&amp;ch=Rq7UP3xO4R9jKQIV9d3w5DdVtCOBy_XK9g1zR8qfJ5vIrxuyRnwTOw==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atie@isfdn.or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149" y="373863"/>
            <a:ext cx="8014637" cy="583933"/>
          </a:xfrm>
        </p:spPr>
        <p:txBody>
          <a:bodyPr>
            <a:normAutofit fontScale="90000"/>
          </a:bodyPr>
          <a:lstStyle/>
          <a:p>
            <a:r>
              <a:rPr lang="en-US" dirty="0"/>
              <a:t>ISSAQUAH SCHOOLS FOUNDATION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A114CE-1D7F-41DB-A002-16620ECD27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0119" y="340958"/>
            <a:ext cx="1810362" cy="83508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755DAE3-BAA1-4206-973F-D480E50BB66D}"/>
              </a:ext>
            </a:extLst>
          </p:cNvPr>
          <p:cNvSpPr txBox="1"/>
          <p:nvPr/>
        </p:nvSpPr>
        <p:spPr>
          <a:xfrm>
            <a:off x="2673804" y="835112"/>
            <a:ext cx="3953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LIAISON:  Valerie Yanni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C29F550-3594-412E-AFD6-855EA2534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451" y="1155027"/>
            <a:ext cx="7957208" cy="55537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000" b="1" dirty="0"/>
              <a:t>Dining for Kids -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7th at </a:t>
            </a:r>
            <a:r>
              <a:rPr lang="en-US" altLang="en-US" sz="20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Ohana</a:t>
            </a:r>
            <a:r>
              <a:rPr lang="en-US" altLang="en-US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Eastside on Gilman Avenue! </a:t>
            </a:r>
          </a:p>
          <a:p>
            <a:pPr marL="0" indent="0">
              <a:buNone/>
            </a:pPr>
            <a:r>
              <a:rPr lang="en-US" sz="2000" b="1" dirty="0"/>
              <a:t>Feeding Student Success</a:t>
            </a:r>
            <a:r>
              <a:rPr lang="en-US" sz="2000" dirty="0"/>
              <a:t> - a program to combat hunger in our schools.  A family in the community donated matching funds of $10,000, so please donate so we can take advantage of this match!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hlinkClick r:id="rId4"/>
              </a:rPr>
              <a:t>Click HERE to make your contribution.</a:t>
            </a:r>
            <a:r>
              <a:rPr lang="en-US" sz="2000" dirty="0"/>
              <a:t>  Your gift supports our mission that all students reach the promise of their potential! </a:t>
            </a:r>
            <a:r>
              <a:rPr lang="en-US" sz="2000" b="1" dirty="0"/>
              <a:t>THANK YOU!</a:t>
            </a:r>
          </a:p>
          <a:p>
            <a:pPr marL="0" indent="0">
              <a:buNone/>
            </a:pPr>
            <a:r>
              <a:rPr lang="en-US" sz="2000" b="1" dirty="0"/>
              <a:t>Nourish Every Mind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Start thinking about table captains for: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Luncheon (5/10 </a:t>
            </a:r>
            <a:r>
              <a:rPr lang="en-US" sz="1800" dirty="0" err="1"/>
              <a:t>Meydenbauer</a:t>
            </a:r>
            <a:r>
              <a:rPr lang="en-US" sz="1800" dirty="0"/>
              <a:t>) and Breakfast (5/22 Eastridge)</a:t>
            </a:r>
          </a:p>
          <a:p>
            <a:pPr marL="0" indent="0">
              <a:buNone/>
            </a:pPr>
            <a:r>
              <a:rPr lang="en-US" sz="2000" b="1" dirty="0"/>
              <a:t>Grants Update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32 Grants Received – 12 classroom and 20 Kateri Brow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$136K in submitted grants - District reviews and may exclude some AND may be additional funds the Foundation can allocate</a:t>
            </a:r>
          </a:p>
        </p:txBody>
      </p:sp>
    </p:spTree>
    <p:extLst>
      <p:ext uri="{BB962C8B-B14F-4D97-AF65-F5344CB8AC3E}">
        <p14:creationId xmlns:p14="http://schemas.microsoft.com/office/powerpoint/2010/main" val="140303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i3.googleusercontent.com/proxy/Vo7vgLTnS2xL3VHdWfg8-Q3BBb0WfDvK9ZX0eO9pZg71n035_6V14wmVodnoMFszNxOp1-dTS5JY1cZoS_AilhSp5f9j9cIKlBgb-_Zhi0plf_PHIsiXJb-cv2WSieE6HR9ie21ys7nZOu0=s0-d-e1-ft#http://files.constantcontact.com/cd1ad376001/503e96e3-0faa-476f-bba2-c55610ef0148.jpg">
            <a:extLst>
              <a:ext uri="{FF2B5EF4-FFF2-40B4-BE49-F238E27FC236}">
                <a16:creationId xmlns:a16="http://schemas.microsoft.com/office/drawing/2014/main" id="{58A1F061-37DD-40D1-885B-C0557D1AE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46" y="697057"/>
            <a:ext cx="7620000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3C60C1-D363-4F34-A653-297570718B22}"/>
              </a:ext>
            </a:extLst>
          </p:cNvPr>
          <p:cNvSpPr txBox="1"/>
          <p:nvPr/>
        </p:nvSpPr>
        <p:spPr>
          <a:xfrm>
            <a:off x="197428" y="5064291"/>
            <a:ext cx="7439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Interested in being a Table Captain?  Please contact </a:t>
            </a:r>
            <a:r>
              <a:rPr lang="en-US" u="sng" dirty="0">
                <a:hlinkClick r:id="rId3"/>
              </a:rPr>
              <a:t>katie@isfdn.org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4648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19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Trebuchet MS</vt:lpstr>
      <vt:lpstr>Wingdings</vt:lpstr>
      <vt:lpstr>Wingdings 3</vt:lpstr>
      <vt:lpstr>Facet</vt:lpstr>
      <vt:lpstr>ISSAQUAH SCHOOLS FOUNDATION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Gordon</dc:creator>
  <cp:lastModifiedBy>Leila Yanni</cp:lastModifiedBy>
  <cp:revision>9</cp:revision>
  <dcterms:created xsi:type="dcterms:W3CDTF">2017-08-24T01:51:18Z</dcterms:created>
  <dcterms:modified xsi:type="dcterms:W3CDTF">2018-02-08T06:48:25Z</dcterms:modified>
</cp:coreProperties>
</file>