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2" r:id="rId1"/>
  </p:sldMasterIdLst>
  <p:sldIdLst>
    <p:sldId id="256" r:id="rId2"/>
    <p:sldId id="269" r:id="rId3"/>
    <p:sldId id="270" r:id="rId4"/>
    <p:sldId id="264" r:id="rId5"/>
    <p:sldId id="267" r:id="rId6"/>
    <p:sldId id="258" r:id="rId7"/>
    <p:sldId id="260" r:id="rId8"/>
    <p:sldId id="259" r:id="rId9"/>
    <p:sldId id="263" r:id="rId10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6" autoAdjust="0"/>
  </p:normalViewPr>
  <p:slideViewPr>
    <p:cSldViewPr snapToGrid="0" snapToObjects="1">
      <p:cViewPr>
        <p:scale>
          <a:sx n="80" d="100"/>
          <a:sy n="80" d="100"/>
        </p:scale>
        <p:origin x="8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295BD6-0CFD-4C06-9A13-45B0B6525CE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71B33F-55E0-4E4C-A194-4680CCA1D9FB}">
      <dgm:prSet phldrT="[Text]" custT="1"/>
      <dgm:spPr/>
      <dgm:t>
        <a:bodyPr/>
        <a:lstStyle/>
        <a:p>
          <a:r>
            <a:rPr lang="en-US" sz="3200" b="1" dirty="0"/>
            <a:t>Issaquah PTSA Council</a:t>
          </a:r>
        </a:p>
      </dgm:t>
    </dgm:pt>
    <dgm:pt modelId="{4EB29EB5-0C7A-4629-9804-7E0BC9B3E49F}" type="parTrans" cxnId="{6D4945CD-09E6-4199-962A-21C3724DC98D}">
      <dgm:prSet/>
      <dgm:spPr/>
      <dgm:t>
        <a:bodyPr/>
        <a:lstStyle/>
        <a:p>
          <a:endParaRPr lang="en-US" b="1"/>
        </a:p>
      </dgm:t>
    </dgm:pt>
    <dgm:pt modelId="{69B55C5A-8E56-4B88-86C0-CC5B5C45D467}" type="sibTrans" cxnId="{6D4945CD-09E6-4199-962A-21C3724DC98D}">
      <dgm:prSet/>
      <dgm:spPr/>
      <dgm:t>
        <a:bodyPr/>
        <a:lstStyle/>
        <a:p>
          <a:endParaRPr lang="en-US" b="1"/>
        </a:p>
      </dgm:t>
    </dgm:pt>
    <dgm:pt modelId="{517940E8-8CA5-4B2D-BDA8-42E01EAB079D}">
      <dgm:prSet phldrT="[Text]"/>
      <dgm:spPr/>
      <dgm:t>
        <a:bodyPr/>
        <a:lstStyle/>
        <a:p>
          <a:r>
            <a:rPr lang="en-US" b="1" dirty="0"/>
            <a:t>Local PTA/PTSA</a:t>
          </a:r>
        </a:p>
      </dgm:t>
    </dgm:pt>
    <dgm:pt modelId="{8C792A4A-081F-4E6D-BAF7-0FAACE2C60FB}" type="parTrans" cxnId="{CA506095-4BF5-46DD-86CB-90548C771DAD}">
      <dgm:prSet/>
      <dgm:spPr/>
      <dgm:t>
        <a:bodyPr/>
        <a:lstStyle/>
        <a:p>
          <a:endParaRPr lang="en-US" b="1"/>
        </a:p>
      </dgm:t>
    </dgm:pt>
    <dgm:pt modelId="{8FB2A17E-3F8B-477E-A670-80BD9DA5784A}" type="sibTrans" cxnId="{CA506095-4BF5-46DD-86CB-90548C771DAD}">
      <dgm:prSet/>
      <dgm:spPr/>
      <dgm:t>
        <a:bodyPr/>
        <a:lstStyle/>
        <a:p>
          <a:endParaRPr lang="en-US" b="1"/>
        </a:p>
      </dgm:t>
    </dgm:pt>
    <dgm:pt modelId="{C33EDF49-2BF8-405A-A6FD-68B19159D5E1}">
      <dgm:prSet phldrT="[Text]"/>
      <dgm:spPr/>
      <dgm:t>
        <a:bodyPr/>
        <a:lstStyle/>
        <a:p>
          <a:r>
            <a:rPr lang="en-US" b="1" dirty="0"/>
            <a:t>Community Organizations</a:t>
          </a:r>
        </a:p>
      </dgm:t>
    </dgm:pt>
    <dgm:pt modelId="{CF5CCDE6-0F53-4430-97E7-206596C43E0D}" type="parTrans" cxnId="{770E6CBD-4081-4D92-B63D-8ED7C47E0443}">
      <dgm:prSet/>
      <dgm:spPr/>
      <dgm:t>
        <a:bodyPr/>
        <a:lstStyle/>
        <a:p>
          <a:endParaRPr lang="en-US" b="1"/>
        </a:p>
      </dgm:t>
    </dgm:pt>
    <dgm:pt modelId="{536B74A0-CF17-40D1-94A2-AC8A0F6FDB83}" type="sibTrans" cxnId="{770E6CBD-4081-4D92-B63D-8ED7C47E0443}">
      <dgm:prSet/>
      <dgm:spPr/>
      <dgm:t>
        <a:bodyPr/>
        <a:lstStyle/>
        <a:p>
          <a:endParaRPr lang="en-US" b="1"/>
        </a:p>
      </dgm:t>
    </dgm:pt>
    <dgm:pt modelId="{23B7FC5E-8ED1-44C5-B4F1-B0A56672CBF7}">
      <dgm:prSet phldrT="[Text]"/>
      <dgm:spPr/>
      <dgm:t>
        <a:bodyPr/>
        <a:lstStyle/>
        <a:p>
          <a:r>
            <a:rPr lang="en-US" b="1" dirty="0"/>
            <a:t>Volunteers</a:t>
          </a:r>
        </a:p>
      </dgm:t>
    </dgm:pt>
    <dgm:pt modelId="{B8107FDA-CC02-4540-956C-B520C3ACC1D5}" type="parTrans" cxnId="{F0921CF1-9C31-4F24-9CA0-D96524782D7E}">
      <dgm:prSet/>
      <dgm:spPr/>
      <dgm:t>
        <a:bodyPr/>
        <a:lstStyle/>
        <a:p>
          <a:endParaRPr lang="en-US" b="1"/>
        </a:p>
      </dgm:t>
    </dgm:pt>
    <dgm:pt modelId="{098045A4-D11E-4466-86BF-1EE76B6F9492}" type="sibTrans" cxnId="{F0921CF1-9C31-4F24-9CA0-D96524782D7E}">
      <dgm:prSet/>
      <dgm:spPr/>
      <dgm:t>
        <a:bodyPr/>
        <a:lstStyle/>
        <a:p>
          <a:endParaRPr lang="en-US" b="1"/>
        </a:p>
      </dgm:t>
    </dgm:pt>
    <dgm:pt modelId="{B4403CF3-FD43-42EA-90D7-A7AEE5311F06}">
      <dgm:prSet phldrT="[Text]"/>
      <dgm:spPr/>
      <dgm:t>
        <a:bodyPr/>
        <a:lstStyle/>
        <a:p>
          <a:r>
            <a:rPr lang="en-US" b="1" dirty="0"/>
            <a:t>School District</a:t>
          </a:r>
        </a:p>
      </dgm:t>
    </dgm:pt>
    <dgm:pt modelId="{65FA621E-00C9-4B06-AE54-629298D35EC0}" type="parTrans" cxnId="{3B81C746-9B42-4A1D-969C-98DA7CEBC81D}">
      <dgm:prSet/>
      <dgm:spPr/>
      <dgm:t>
        <a:bodyPr/>
        <a:lstStyle/>
        <a:p>
          <a:endParaRPr lang="en-US" b="1"/>
        </a:p>
      </dgm:t>
    </dgm:pt>
    <dgm:pt modelId="{73706187-C1C7-400E-8B29-F7CF53403178}" type="sibTrans" cxnId="{3B81C746-9B42-4A1D-969C-98DA7CEBC81D}">
      <dgm:prSet/>
      <dgm:spPr/>
      <dgm:t>
        <a:bodyPr/>
        <a:lstStyle/>
        <a:p>
          <a:endParaRPr lang="en-US" b="1"/>
        </a:p>
      </dgm:t>
    </dgm:pt>
    <dgm:pt modelId="{E1463A33-C11C-4FE3-A928-B80A2EE4D621}">
      <dgm:prSet phldrT="[Text]"/>
      <dgm:spPr/>
      <dgm:t>
        <a:bodyPr/>
        <a:lstStyle/>
        <a:p>
          <a:r>
            <a:rPr lang="en-US" b="1" dirty="0"/>
            <a:t>Students &amp; Families</a:t>
          </a:r>
        </a:p>
      </dgm:t>
    </dgm:pt>
    <dgm:pt modelId="{75CE90B2-FBA5-4500-BA0F-8201D21CA111}" type="parTrans" cxnId="{E6BDCFD1-86C4-4853-BC4B-12DAE09719B7}">
      <dgm:prSet/>
      <dgm:spPr/>
      <dgm:t>
        <a:bodyPr/>
        <a:lstStyle/>
        <a:p>
          <a:endParaRPr lang="en-US"/>
        </a:p>
      </dgm:t>
    </dgm:pt>
    <dgm:pt modelId="{F6FC0DB5-72AC-4898-8AC9-AE84A67EAEA1}" type="sibTrans" cxnId="{E6BDCFD1-86C4-4853-BC4B-12DAE09719B7}">
      <dgm:prSet/>
      <dgm:spPr/>
      <dgm:t>
        <a:bodyPr/>
        <a:lstStyle/>
        <a:p>
          <a:endParaRPr lang="en-US"/>
        </a:p>
      </dgm:t>
    </dgm:pt>
    <dgm:pt modelId="{580094D2-F56B-43BD-BBA6-444B41A59C1B}" type="pres">
      <dgm:prSet presAssocID="{DA295BD6-0CFD-4C06-9A13-45B0B6525CE3}" presName="composite" presStyleCnt="0">
        <dgm:presLayoutVars>
          <dgm:chMax val="1"/>
          <dgm:dir/>
          <dgm:resizeHandles val="exact"/>
        </dgm:presLayoutVars>
      </dgm:prSet>
      <dgm:spPr/>
    </dgm:pt>
    <dgm:pt modelId="{FD86978E-A25A-42F8-BEA6-B12987422D0D}" type="pres">
      <dgm:prSet presAssocID="{DA295BD6-0CFD-4C06-9A13-45B0B6525CE3}" presName="radial" presStyleCnt="0">
        <dgm:presLayoutVars>
          <dgm:animLvl val="ctr"/>
        </dgm:presLayoutVars>
      </dgm:prSet>
      <dgm:spPr/>
    </dgm:pt>
    <dgm:pt modelId="{47229B62-78A2-41C9-A2A0-21A02CE45F09}" type="pres">
      <dgm:prSet presAssocID="{8471B33F-55E0-4E4C-A194-4680CCA1D9FB}" presName="centerShape" presStyleLbl="vennNode1" presStyleIdx="0" presStyleCnt="6"/>
      <dgm:spPr/>
    </dgm:pt>
    <dgm:pt modelId="{8DC0734B-4BEF-4528-B386-021F0EE651C1}" type="pres">
      <dgm:prSet presAssocID="{517940E8-8CA5-4B2D-BDA8-42E01EAB079D}" presName="node" presStyleLbl="vennNode1" presStyleIdx="1" presStyleCnt="6" custRadScaleRad="102675">
        <dgm:presLayoutVars>
          <dgm:bulletEnabled val="1"/>
        </dgm:presLayoutVars>
      </dgm:prSet>
      <dgm:spPr/>
    </dgm:pt>
    <dgm:pt modelId="{BD41E087-A16F-4D01-A77B-C3B95FE39341}" type="pres">
      <dgm:prSet presAssocID="{C33EDF49-2BF8-405A-A6FD-68B19159D5E1}" presName="node" presStyleLbl="vennNode1" presStyleIdx="2" presStyleCnt="6" custRadScaleRad="103569" custRadScaleInc="890">
        <dgm:presLayoutVars>
          <dgm:bulletEnabled val="1"/>
        </dgm:presLayoutVars>
      </dgm:prSet>
      <dgm:spPr/>
    </dgm:pt>
    <dgm:pt modelId="{10732D85-B1B0-465E-A9F9-229956305125}" type="pres">
      <dgm:prSet presAssocID="{23B7FC5E-8ED1-44C5-B4F1-B0A56672CBF7}" presName="node" presStyleLbl="vennNode1" presStyleIdx="3" presStyleCnt="6" custRadScaleRad="100787" custRadScaleInc="-3174">
        <dgm:presLayoutVars>
          <dgm:bulletEnabled val="1"/>
        </dgm:presLayoutVars>
      </dgm:prSet>
      <dgm:spPr/>
    </dgm:pt>
    <dgm:pt modelId="{3BC46675-6607-480A-9B3E-D6B57788E0D6}" type="pres">
      <dgm:prSet presAssocID="{E1463A33-C11C-4FE3-A928-B80A2EE4D621}" presName="node" presStyleLbl="vennNode1" presStyleIdx="4" presStyleCnt="6" custRadScaleRad="101206" custRadScaleInc="15441">
        <dgm:presLayoutVars>
          <dgm:bulletEnabled val="1"/>
        </dgm:presLayoutVars>
      </dgm:prSet>
      <dgm:spPr/>
    </dgm:pt>
    <dgm:pt modelId="{95123B4B-B678-404E-B80F-A2F7F758516E}" type="pres">
      <dgm:prSet presAssocID="{B4403CF3-FD43-42EA-90D7-A7AEE5311F06}" presName="node" presStyleLbl="vennNode1" presStyleIdx="5" presStyleCnt="6" custRadScaleRad="102548" custRadScaleInc="-642">
        <dgm:presLayoutVars>
          <dgm:bulletEnabled val="1"/>
        </dgm:presLayoutVars>
      </dgm:prSet>
      <dgm:spPr/>
    </dgm:pt>
  </dgm:ptLst>
  <dgm:cxnLst>
    <dgm:cxn modelId="{E6BDCFD1-86C4-4853-BC4B-12DAE09719B7}" srcId="{8471B33F-55E0-4E4C-A194-4680CCA1D9FB}" destId="{E1463A33-C11C-4FE3-A928-B80A2EE4D621}" srcOrd="3" destOrd="0" parTransId="{75CE90B2-FBA5-4500-BA0F-8201D21CA111}" sibTransId="{F6FC0DB5-72AC-4898-8AC9-AE84A67EAEA1}"/>
    <dgm:cxn modelId="{3B81C746-9B42-4A1D-969C-98DA7CEBC81D}" srcId="{8471B33F-55E0-4E4C-A194-4680CCA1D9FB}" destId="{B4403CF3-FD43-42EA-90D7-A7AEE5311F06}" srcOrd="4" destOrd="0" parTransId="{65FA621E-00C9-4B06-AE54-629298D35EC0}" sibTransId="{73706187-C1C7-400E-8B29-F7CF53403178}"/>
    <dgm:cxn modelId="{5DFE7F93-0F20-40EE-B4FF-16412D86BEDF}" type="presOf" srcId="{517940E8-8CA5-4B2D-BDA8-42E01EAB079D}" destId="{8DC0734B-4BEF-4528-B386-021F0EE651C1}" srcOrd="0" destOrd="0" presId="urn:microsoft.com/office/officeart/2005/8/layout/radial3"/>
    <dgm:cxn modelId="{CA506095-4BF5-46DD-86CB-90548C771DAD}" srcId="{8471B33F-55E0-4E4C-A194-4680CCA1D9FB}" destId="{517940E8-8CA5-4B2D-BDA8-42E01EAB079D}" srcOrd="0" destOrd="0" parTransId="{8C792A4A-081F-4E6D-BAF7-0FAACE2C60FB}" sibTransId="{8FB2A17E-3F8B-477E-A670-80BD9DA5784A}"/>
    <dgm:cxn modelId="{7D1B3BB8-5458-449F-AED9-B2CED2FC4DD0}" type="presOf" srcId="{8471B33F-55E0-4E4C-A194-4680CCA1D9FB}" destId="{47229B62-78A2-41C9-A2A0-21A02CE45F09}" srcOrd="0" destOrd="0" presId="urn:microsoft.com/office/officeart/2005/8/layout/radial3"/>
    <dgm:cxn modelId="{6D4945CD-09E6-4199-962A-21C3724DC98D}" srcId="{DA295BD6-0CFD-4C06-9A13-45B0B6525CE3}" destId="{8471B33F-55E0-4E4C-A194-4680CCA1D9FB}" srcOrd="0" destOrd="0" parTransId="{4EB29EB5-0C7A-4629-9804-7E0BC9B3E49F}" sibTransId="{69B55C5A-8E56-4B88-86C0-CC5B5C45D467}"/>
    <dgm:cxn modelId="{D4A04D6E-9583-42B9-A75F-8758B630060E}" type="presOf" srcId="{23B7FC5E-8ED1-44C5-B4F1-B0A56672CBF7}" destId="{10732D85-B1B0-465E-A9F9-229956305125}" srcOrd="0" destOrd="0" presId="urn:microsoft.com/office/officeart/2005/8/layout/radial3"/>
    <dgm:cxn modelId="{0EFDF1EA-119C-49A7-89C7-4D80AA90AAEC}" type="presOf" srcId="{E1463A33-C11C-4FE3-A928-B80A2EE4D621}" destId="{3BC46675-6607-480A-9B3E-D6B57788E0D6}" srcOrd="0" destOrd="0" presId="urn:microsoft.com/office/officeart/2005/8/layout/radial3"/>
    <dgm:cxn modelId="{6142706E-3FBB-4300-8CEF-95F993C13415}" type="presOf" srcId="{C33EDF49-2BF8-405A-A6FD-68B19159D5E1}" destId="{BD41E087-A16F-4D01-A77B-C3B95FE39341}" srcOrd="0" destOrd="0" presId="urn:microsoft.com/office/officeart/2005/8/layout/radial3"/>
    <dgm:cxn modelId="{27F3A7A8-E872-481D-BFB6-21DB714418A0}" type="presOf" srcId="{B4403CF3-FD43-42EA-90D7-A7AEE5311F06}" destId="{95123B4B-B678-404E-B80F-A2F7F758516E}" srcOrd="0" destOrd="0" presId="urn:microsoft.com/office/officeart/2005/8/layout/radial3"/>
    <dgm:cxn modelId="{F0921CF1-9C31-4F24-9CA0-D96524782D7E}" srcId="{8471B33F-55E0-4E4C-A194-4680CCA1D9FB}" destId="{23B7FC5E-8ED1-44C5-B4F1-B0A56672CBF7}" srcOrd="2" destOrd="0" parTransId="{B8107FDA-CC02-4540-956C-B520C3ACC1D5}" sibTransId="{098045A4-D11E-4466-86BF-1EE76B6F9492}"/>
    <dgm:cxn modelId="{770E6CBD-4081-4D92-B63D-8ED7C47E0443}" srcId="{8471B33F-55E0-4E4C-A194-4680CCA1D9FB}" destId="{C33EDF49-2BF8-405A-A6FD-68B19159D5E1}" srcOrd="1" destOrd="0" parTransId="{CF5CCDE6-0F53-4430-97E7-206596C43E0D}" sibTransId="{536B74A0-CF17-40D1-94A2-AC8A0F6FDB83}"/>
    <dgm:cxn modelId="{5308516B-5208-4E17-9ED5-E221E27749FD}" type="presOf" srcId="{DA295BD6-0CFD-4C06-9A13-45B0B6525CE3}" destId="{580094D2-F56B-43BD-BBA6-444B41A59C1B}" srcOrd="0" destOrd="0" presId="urn:microsoft.com/office/officeart/2005/8/layout/radial3"/>
    <dgm:cxn modelId="{4B1DDE3B-8D91-43E6-ADC5-DDFB62D165F2}" type="presParOf" srcId="{580094D2-F56B-43BD-BBA6-444B41A59C1B}" destId="{FD86978E-A25A-42F8-BEA6-B12987422D0D}" srcOrd="0" destOrd="0" presId="urn:microsoft.com/office/officeart/2005/8/layout/radial3"/>
    <dgm:cxn modelId="{CDB252F3-1D06-44D2-A4ED-D74CDE912923}" type="presParOf" srcId="{FD86978E-A25A-42F8-BEA6-B12987422D0D}" destId="{47229B62-78A2-41C9-A2A0-21A02CE45F09}" srcOrd="0" destOrd="0" presId="urn:microsoft.com/office/officeart/2005/8/layout/radial3"/>
    <dgm:cxn modelId="{24E96CF2-302B-441E-A59B-DCE61591FFC9}" type="presParOf" srcId="{FD86978E-A25A-42F8-BEA6-B12987422D0D}" destId="{8DC0734B-4BEF-4528-B386-021F0EE651C1}" srcOrd="1" destOrd="0" presId="urn:microsoft.com/office/officeart/2005/8/layout/radial3"/>
    <dgm:cxn modelId="{D22018D6-32AA-4EE4-A1DB-395223D59BE1}" type="presParOf" srcId="{FD86978E-A25A-42F8-BEA6-B12987422D0D}" destId="{BD41E087-A16F-4D01-A77B-C3B95FE39341}" srcOrd="2" destOrd="0" presId="urn:microsoft.com/office/officeart/2005/8/layout/radial3"/>
    <dgm:cxn modelId="{5999A417-3F87-427C-B4B5-0F7C1C66A9D7}" type="presParOf" srcId="{FD86978E-A25A-42F8-BEA6-B12987422D0D}" destId="{10732D85-B1B0-465E-A9F9-229956305125}" srcOrd="3" destOrd="0" presId="urn:microsoft.com/office/officeart/2005/8/layout/radial3"/>
    <dgm:cxn modelId="{3D0BC24E-3FDF-4147-9F03-2B94CB605F94}" type="presParOf" srcId="{FD86978E-A25A-42F8-BEA6-B12987422D0D}" destId="{3BC46675-6607-480A-9B3E-D6B57788E0D6}" srcOrd="4" destOrd="0" presId="urn:microsoft.com/office/officeart/2005/8/layout/radial3"/>
    <dgm:cxn modelId="{90CAC134-9735-472B-8351-4BF411D4B561}" type="presParOf" srcId="{FD86978E-A25A-42F8-BEA6-B12987422D0D}" destId="{95123B4B-B678-404E-B80F-A2F7F758516E}" srcOrd="5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8CC76CE-12C8-499E-A392-B71884D458EC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607FBCF-A389-4068-8F44-BDC49B64C623}">
      <dgm:prSet phldrT="[Text]"/>
      <dgm:spPr/>
      <dgm:t>
        <a:bodyPr/>
        <a:lstStyle/>
        <a:p>
          <a:r>
            <a:rPr lang="en-US" dirty="0"/>
            <a:t>Programs</a:t>
          </a:r>
        </a:p>
      </dgm:t>
    </dgm:pt>
    <dgm:pt modelId="{223BC16D-0A6D-48C4-B6B2-DBDCAD63F350}" type="parTrans" cxnId="{72CF9F4F-5D80-4828-9C4B-F91E21BB6AFE}">
      <dgm:prSet/>
      <dgm:spPr/>
      <dgm:t>
        <a:bodyPr/>
        <a:lstStyle/>
        <a:p>
          <a:endParaRPr lang="en-US"/>
        </a:p>
      </dgm:t>
    </dgm:pt>
    <dgm:pt modelId="{2B0F5B62-1C69-4E93-9E01-3E1C6849CA27}" type="sibTrans" cxnId="{72CF9F4F-5D80-4828-9C4B-F91E21BB6AFE}">
      <dgm:prSet/>
      <dgm:spPr/>
      <dgm:t>
        <a:bodyPr/>
        <a:lstStyle/>
        <a:p>
          <a:endParaRPr lang="en-US"/>
        </a:p>
      </dgm:t>
    </dgm:pt>
    <dgm:pt modelId="{B77BD9AE-273A-471B-A804-20AA7D44D18F}">
      <dgm:prSet phldrT="[Text]"/>
      <dgm:spPr/>
      <dgm:t>
        <a:bodyPr/>
        <a:lstStyle/>
        <a:p>
          <a:r>
            <a:rPr lang="en-US" dirty="0"/>
            <a:t>Art in the Schools</a:t>
          </a:r>
        </a:p>
      </dgm:t>
    </dgm:pt>
    <dgm:pt modelId="{154358C7-99A3-4DE3-A815-A36958D210A1}" type="parTrans" cxnId="{75CEF2E6-CDB4-41BB-A9BC-60A0D09DDEE3}">
      <dgm:prSet/>
      <dgm:spPr/>
      <dgm:t>
        <a:bodyPr/>
        <a:lstStyle/>
        <a:p>
          <a:endParaRPr lang="en-US"/>
        </a:p>
      </dgm:t>
    </dgm:pt>
    <dgm:pt modelId="{D50EFEE4-6B9B-43B7-8F6E-F00F6D0FE937}" type="sibTrans" cxnId="{75CEF2E6-CDB4-41BB-A9BC-60A0D09DDEE3}">
      <dgm:prSet/>
      <dgm:spPr/>
      <dgm:t>
        <a:bodyPr/>
        <a:lstStyle/>
        <a:p>
          <a:endParaRPr lang="en-US"/>
        </a:p>
      </dgm:t>
    </dgm:pt>
    <dgm:pt modelId="{8DF483F8-9287-47F3-A924-CF874853F436}">
      <dgm:prSet phldrT="[Text]"/>
      <dgm:spPr/>
      <dgm:t>
        <a:bodyPr/>
        <a:lstStyle/>
        <a:p>
          <a:r>
            <a:rPr lang="en-US" dirty="0"/>
            <a:t>Family &amp; Community Engagement</a:t>
          </a:r>
        </a:p>
      </dgm:t>
    </dgm:pt>
    <dgm:pt modelId="{C6C0F1F4-C274-4E17-BE46-B5DE1199B347}" type="parTrans" cxnId="{F716B03A-2D3E-47B0-BCC7-FBCDA3EB069E}">
      <dgm:prSet/>
      <dgm:spPr/>
      <dgm:t>
        <a:bodyPr/>
        <a:lstStyle/>
        <a:p>
          <a:endParaRPr lang="en-US"/>
        </a:p>
      </dgm:t>
    </dgm:pt>
    <dgm:pt modelId="{9CA48FEC-E100-41C6-B713-F98FEB446324}" type="sibTrans" cxnId="{F716B03A-2D3E-47B0-BCC7-FBCDA3EB069E}">
      <dgm:prSet/>
      <dgm:spPr/>
      <dgm:t>
        <a:bodyPr/>
        <a:lstStyle/>
        <a:p>
          <a:endParaRPr lang="en-US"/>
        </a:p>
      </dgm:t>
    </dgm:pt>
    <dgm:pt modelId="{ABEF9468-45EE-40B7-8C27-7669B5F47027}">
      <dgm:prSet phldrT="[Text]"/>
      <dgm:spPr/>
      <dgm:t>
        <a:bodyPr/>
        <a:lstStyle/>
        <a:p>
          <a:r>
            <a:rPr lang="en-US" dirty="0"/>
            <a:t>State PTA</a:t>
          </a:r>
        </a:p>
      </dgm:t>
    </dgm:pt>
    <dgm:pt modelId="{FE8DB523-FB78-4E70-BBA5-ADC92CEAD338}" type="parTrans" cxnId="{D984904C-2B01-492C-98BD-EAB448BB557A}">
      <dgm:prSet/>
      <dgm:spPr/>
      <dgm:t>
        <a:bodyPr/>
        <a:lstStyle/>
        <a:p>
          <a:endParaRPr lang="en-US"/>
        </a:p>
      </dgm:t>
    </dgm:pt>
    <dgm:pt modelId="{89CAF7AA-B686-4657-A3E5-6C9E406A0271}" type="sibTrans" cxnId="{D984904C-2B01-492C-98BD-EAB448BB557A}">
      <dgm:prSet/>
      <dgm:spPr/>
      <dgm:t>
        <a:bodyPr/>
        <a:lstStyle/>
        <a:p>
          <a:endParaRPr lang="en-US"/>
        </a:p>
      </dgm:t>
    </dgm:pt>
    <dgm:pt modelId="{A36576E3-1BB0-45E4-8FB7-661CBD6C52F3}">
      <dgm:prSet phldrT="[Text]"/>
      <dgm:spPr/>
      <dgm:t>
        <a:bodyPr/>
        <a:lstStyle/>
        <a:p>
          <a:r>
            <a:rPr lang="en-US" dirty="0"/>
            <a:t>Best Practices</a:t>
          </a:r>
        </a:p>
      </dgm:t>
    </dgm:pt>
    <dgm:pt modelId="{CF44C20A-40E6-42CF-AD1F-3B51CCD84B76}" type="parTrans" cxnId="{CBB00268-FE94-4764-8E1D-F0F6E5F5FB28}">
      <dgm:prSet/>
      <dgm:spPr/>
      <dgm:t>
        <a:bodyPr/>
        <a:lstStyle/>
        <a:p>
          <a:endParaRPr lang="en-US"/>
        </a:p>
      </dgm:t>
    </dgm:pt>
    <dgm:pt modelId="{9FEC0151-A649-4744-99BA-4C4F16A5893E}" type="sibTrans" cxnId="{CBB00268-FE94-4764-8E1D-F0F6E5F5FB28}">
      <dgm:prSet/>
      <dgm:spPr/>
      <dgm:t>
        <a:bodyPr/>
        <a:lstStyle/>
        <a:p>
          <a:endParaRPr lang="en-US"/>
        </a:p>
      </dgm:t>
    </dgm:pt>
    <dgm:pt modelId="{2478C250-8B65-4970-9BDE-D43B30780044}">
      <dgm:prSet phldrT="[Text]"/>
      <dgm:spPr/>
      <dgm:t>
        <a:bodyPr/>
        <a:lstStyle/>
        <a:p>
          <a:r>
            <a:rPr lang="en-US" dirty="0"/>
            <a:t>Healthy Youth Initiative</a:t>
          </a:r>
        </a:p>
      </dgm:t>
    </dgm:pt>
    <dgm:pt modelId="{B61901A6-027A-43D3-AEF0-1610B220BEA8}" type="parTrans" cxnId="{E3A24C67-0C7D-44D7-ACFD-5C697FCB80FD}">
      <dgm:prSet/>
      <dgm:spPr/>
      <dgm:t>
        <a:bodyPr/>
        <a:lstStyle/>
        <a:p>
          <a:endParaRPr lang="en-US"/>
        </a:p>
      </dgm:t>
    </dgm:pt>
    <dgm:pt modelId="{06FAEBE5-BA47-47FE-995A-9D14D1B7A6F6}" type="sibTrans" cxnId="{E3A24C67-0C7D-44D7-ACFD-5C697FCB80FD}">
      <dgm:prSet/>
      <dgm:spPr/>
      <dgm:t>
        <a:bodyPr/>
        <a:lstStyle/>
        <a:p>
          <a:endParaRPr lang="en-US"/>
        </a:p>
      </dgm:t>
    </dgm:pt>
    <dgm:pt modelId="{05D5F373-3A6C-47DD-A854-0D3853525CB8}">
      <dgm:prSet phldrT="[Text]"/>
      <dgm:spPr/>
      <dgm:t>
        <a:bodyPr/>
        <a:lstStyle/>
        <a:p>
          <a:r>
            <a:rPr lang="en-US" dirty="0"/>
            <a:t>Outreach</a:t>
          </a:r>
        </a:p>
      </dgm:t>
    </dgm:pt>
    <dgm:pt modelId="{B8160129-EC90-4D51-93C6-5FB97CDB67DF}" type="parTrans" cxnId="{2681C642-FE81-4254-A89B-49F16A7AC160}">
      <dgm:prSet/>
      <dgm:spPr/>
      <dgm:t>
        <a:bodyPr/>
        <a:lstStyle/>
        <a:p>
          <a:endParaRPr lang="en-US"/>
        </a:p>
      </dgm:t>
    </dgm:pt>
    <dgm:pt modelId="{36BB2024-B38A-4266-807A-49004E9FB384}" type="sibTrans" cxnId="{2681C642-FE81-4254-A89B-49F16A7AC160}">
      <dgm:prSet/>
      <dgm:spPr/>
      <dgm:t>
        <a:bodyPr/>
        <a:lstStyle/>
        <a:p>
          <a:endParaRPr lang="en-US"/>
        </a:p>
      </dgm:t>
    </dgm:pt>
    <dgm:pt modelId="{E4C0923F-3B54-4AC7-8EB7-781AC49E6B00}">
      <dgm:prSet phldrT="[Text]"/>
      <dgm:spPr/>
      <dgm:t>
        <a:bodyPr/>
        <a:lstStyle/>
        <a:p>
          <a:endParaRPr lang="en-US" dirty="0"/>
        </a:p>
      </dgm:t>
    </dgm:pt>
    <dgm:pt modelId="{D4D3C832-5209-4AC9-B9D6-426C3F425D80}" type="parTrans" cxnId="{566A1325-CBF2-4702-8554-349F4A451FB9}">
      <dgm:prSet/>
      <dgm:spPr/>
      <dgm:t>
        <a:bodyPr/>
        <a:lstStyle/>
        <a:p>
          <a:endParaRPr lang="en-US"/>
        </a:p>
      </dgm:t>
    </dgm:pt>
    <dgm:pt modelId="{3A15B073-A7C4-4070-B13D-81C4B128F8B7}" type="sibTrans" cxnId="{566A1325-CBF2-4702-8554-349F4A451FB9}">
      <dgm:prSet/>
      <dgm:spPr/>
      <dgm:t>
        <a:bodyPr/>
        <a:lstStyle/>
        <a:p>
          <a:endParaRPr lang="en-US"/>
        </a:p>
      </dgm:t>
    </dgm:pt>
    <dgm:pt modelId="{D9E3C503-6E49-4555-8124-E2EAB91737D9}">
      <dgm:prSet phldrT="[Text]"/>
      <dgm:spPr/>
      <dgm:t>
        <a:bodyPr/>
        <a:lstStyle/>
        <a:p>
          <a:r>
            <a:rPr lang="en-US" dirty="0"/>
            <a:t>Volunteers for Issaquah Schools</a:t>
          </a:r>
        </a:p>
      </dgm:t>
    </dgm:pt>
    <dgm:pt modelId="{11A748A3-9335-4DB9-843F-F0859330E05C}" type="parTrans" cxnId="{E9E70D94-5259-4B79-89B4-D92BDD50AF19}">
      <dgm:prSet/>
      <dgm:spPr/>
      <dgm:t>
        <a:bodyPr/>
        <a:lstStyle/>
        <a:p>
          <a:endParaRPr lang="en-US"/>
        </a:p>
      </dgm:t>
    </dgm:pt>
    <dgm:pt modelId="{505BA836-DA1D-40FD-BBF8-DCD2BB1B4214}" type="sibTrans" cxnId="{E9E70D94-5259-4B79-89B4-D92BDD50AF19}">
      <dgm:prSet/>
      <dgm:spPr/>
      <dgm:t>
        <a:bodyPr/>
        <a:lstStyle/>
        <a:p>
          <a:endParaRPr lang="en-US"/>
        </a:p>
      </dgm:t>
    </dgm:pt>
    <dgm:pt modelId="{6C45CEBC-F2C1-4B6E-9554-9CBAAB62997B}">
      <dgm:prSet phldrT="[Text]"/>
      <dgm:spPr/>
      <dgm:t>
        <a:bodyPr/>
        <a:lstStyle/>
        <a:p>
          <a:r>
            <a:rPr lang="en-US" dirty="0"/>
            <a:t>Membership</a:t>
          </a:r>
        </a:p>
      </dgm:t>
    </dgm:pt>
    <dgm:pt modelId="{C9348506-1EF0-488B-AFF8-882AE44516E6}" type="parTrans" cxnId="{8922B545-FF15-40DF-8431-5DF4A33F8F15}">
      <dgm:prSet/>
      <dgm:spPr/>
      <dgm:t>
        <a:bodyPr/>
        <a:lstStyle/>
        <a:p>
          <a:endParaRPr lang="en-US"/>
        </a:p>
      </dgm:t>
    </dgm:pt>
    <dgm:pt modelId="{3703FBA2-2243-4933-92E9-783D26EA8652}" type="sibTrans" cxnId="{8922B545-FF15-40DF-8431-5DF4A33F8F15}">
      <dgm:prSet/>
      <dgm:spPr/>
      <dgm:t>
        <a:bodyPr/>
        <a:lstStyle/>
        <a:p>
          <a:endParaRPr lang="en-US"/>
        </a:p>
      </dgm:t>
    </dgm:pt>
    <dgm:pt modelId="{EAB311FF-5284-429C-83CA-44E9C3288B76}">
      <dgm:prSet phldrT="[Text]"/>
      <dgm:spPr/>
      <dgm:t>
        <a:bodyPr/>
        <a:lstStyle/>
        <a:p>
          <a:r>
            <a:rPr lang="en-US" dirty="0"/>
            <a:t>Advocacy</a:t>
          </a:r>
        </a:p>
      </dgm:t>
    </dgm:pt>
    <dgm:pt modelId="{FC2D9B15-4FB8-43C9-A21E-2EA27F44A66E}" type="parTrans" cxnId="{1C0234F8-A28B-4323-958F-66D9F6EB8D5B}">
      <dgm:prSet/>
      <dgm:spPr/>
      <dgm:t>
        <a:bodyPr/>
        <a:lstStyle/>
        <a:p>
          <a:endParaRPr lang="en-US"/>
        </a:p>
      </dgm:t>
    </dgm:pt>
    <dgm:pt modelId="{908640A4-F307-4F23-A137-A7B9CEFFB2DB}" type="sibTrans" cxnId="{1C0234F8-A28B-4323-958F-66D9F6EB8D5B}">
      <dgm:prSet/>
      <dgm:spPr/>
      <dgm:t>
        <a:bodyPr/>
        <a:lstStyle/>
        <a:p>
          <a:endParaRPr lang="en-US"/>
        </a:p>
      </dgm:t>
    </dgm:pt>
    <dgm:pt modelId="{449C3532-8469-45CA-AE57-2B3DB023A627}">
      <dgm:prSet phldrT="[Text]"/>
      <dgm:spPr/>
      <dgm:t>
        <a:bodyPr/>
        <a:lstStyle/>
        <a:p>
          <a:r>
            <a:rPr lang="en-US" dirty="0"/>
            <a:t>Community</a:t>
          </a:r>
        </a:p>
      </dgm:t>
    </dgm:pt>
    <dgm:pt modelId="{C1CFAFA8-D0EE-425D-8DE9-A762C63968F3}" type="sibTrans" cxnId="{F3EBA5C5-749B-4F90-A5B2-F076D64D6AC0}">
      <dgm:prSet/>
      <dgm:spPr/>
      <dgm:t>
        <a:bodyPr/>
        <a:lstStyle/>
        <a:p>
          <a:endParaRPr lang="en-US"/>
        </a:p>
      </dgm:t>
    </dgm:pt>
    <dgm:pt modelId="{4B71056E-C65F-4479-8089-A19E4F25B7A8}" type="parTrans" cxnId="{F3EBA5C5-749B-4F90-A5B2-F076D64D6AC0}">
      <dgm:prSet/>
      <dgm:spPr/>
      <dgm:t>
        <a:bodyPr/>
        <a:lstStyle/>
        <a:p>
          <a:endParaRPr lang="en-US"/>
        </a:p>
      </dgm:t>
    </dgm:pt>
    <dgm:pt modelId="{9C1E6344-B537-4091-B3DA-D4D07481DC0B}">
      <dgm:prSet phldrT="[Text]"/>
      <dgm:spPr/>
      <dgm:t>
        <a:bodyPr/>
        <a:lstStyle/>
        <a:p>
          <a:r>
            <a:rPr lang="en-US" dirty="0"/>
            <a:t>Issaquah Schools Foundation</a:t>
          </a:r>
        </a:p>
      </dgm:t>
    </dgm:pt>
    <dgm:pt modelId="{16A442CF-093E-4801-AA49-4C8F6899AC42}" type="parTrans" cxnId="{D520861B-ECFC-4250-9E1C-251687334827}">
      <dgm:prSet/>
      <dgm:spPr/>
      <dgm:t>
        <a:bodyPr/>
        <a:lstStyle/>
        <a:p>
          <a:endParaRPr lang="en-US"/>
        </a:p>
      </dgm:t>
    </dgm:pt>
    <dgm:pt modelId="{97151780-44A4-40BE-86C8-CCECBFBB82BF}" type="sibTrans" cxnId="{D520861B-ECFC-4250-9E1C-251687334827}">
      <dgm:prSet/>
      <dgm:spPr/>
      <dgm:t>
        <a:bodyPr/>
        <a:lstStyle/>
        <a:p>
          <a:endParaRPr lang="en-US"/>
        </a:p>
      </dgm:t>
    </dgm:pt>
    <dgm:pt modelId="{1E601FE0-DF75-47DC-A2EB-B240F6317151}">
      <dgm:prSet phldrT="[Text]"/>
      <dgm:spPr/>
      <dgm:t>
        <a:bodyPr/>
        <a:lstStyle/>
        <a:p>
          <a:r>
            <a:rPr lang="en-US" dirty="0" err="1"/>
            <a:t>ParentWiser</a:t>
          </a:r>
          <a:endParaRPr lang="en-US" dirty="0"/>
        </a:p>
      </dgm:t>
    </dgm:pt>
    <dgm:pt modelId="{0CF8C909-7C6D-4BE1-9B1F-D457DD73D1F4}" type="parTrans" cxnId="{92700528-00FC-4095-9864-21970699BBB3}">
      <dgm:prSet/>
      <dgm:spPr/>
      <dgm:t>
        <a:bodyPr/>
        <a:lstStyle/>
        <a:p>
          <a:endParaRPr lang="en-US"/>
        </a:p>
      </dgm:t>
    </dgm:pt>
    <dgm:pt modelId="{79A26931-A504-4870-B33D-AD1F991D1543}" type="sibTrans" cxnId="{92700528-00FC-4095-9864-21970699BBB3}">
      <dgm:prSet/>
      <dgm:spPr/>
      <dgm:t>
        <a:bodyPr/>
        <a:lstStyle/>
        <a:p>
          <a:endParaRPr lang="en-US"/>
        </a:p>
      </dgm:t>
    </dgm:pt>
    <dgm:pt modelId="{C90B2928-6BD6-46FD-84A1-9EFD5BC27775}">
      <dgm:prSet/>
      <dgm:spPr/>
      <dgm:t>
        <a:bodyPr/>
        <a:lstStyle/>
        <a:p>
          <a:r>
            <a:rPr lang="en-US"/>
            <a:t>Reflections</a:t>
          </a:r>
          <a:endParaRPr lang="en-US" dirty="0"/>
        </a:p>
      </dgm:t>
    </dgm:pt>
    <dgm:pt modelId="{E7BE2F78-848E-4FB2-B8EC-AC4CED320B1C}" type="parTrans" cxnId="{F7D9C198-A763-41CE-836F-83006159C2AC}">
      <dgm:prSet/>
      <dgm:spPr/>
      <dgm:t>
        <a:bodyPr/>
        <a:lstStyle/>
        <a:p>
          <a:endParaRPr lang="en-US"/>
        </a:p>
      </dgm:t>
    </dgm:pt>
    <dgm:pt modelId="{8BBCED81-AC41-4DE1-B308-9F33A86CB440}" type="sibTrans" cxnId="{F7D9C198-A763-41CE-836F-83006159C2AC}">
      <dgm:prSet/>
      <dgm:spPr/>
      <dgm:t>
        <a:bodyPr/>
        <a:lstStyle/>
        <a:p>
          <a:endParaRPr lang="en-US"/>
        </a:p>
      </dgm:t>
    </dgm:pt>
    <dgm:pt modelId="{72BF5204-A98D-4468-8B0F-1101F59C3ADF}">
      <dgm:prSet/>
      <dgm:spPr/>
      <dgm:t>
        <a:bodyPr/>
        <a:lstStyle/>
        <a:p>
          <a:r>
            <a:rPr lang="en-US" dirty="0"/>
            <a:t>STAR/Special Education</a:t>
          </a:r>
        </a:p>
      </dgm:t>
    </dgm:pt>
    <dgm:pt modelId="{29BA14A1-C3D9-4FB8-A305-082BAF7FFDC8}" type="parTrans" cxnId="{9FBDA8FA-34C3-4423-A6F8-E2672CD7C94A}">
      <dgm:prSet/>
      <dgm:spPr/>
      <dgm:t>
        <a:bodyPr/>
        <a:lstStyle/>
        <a:p>
          <a:endParaRPr lang="en-US"/>
        </a:p>
      </dgm:t>
    </dgm:pt>
    <dgm:pt modelId="{0F8231A1-C8BF-4F41-B286-1A1CBEB02CC5}" type="sibTrans" cxnId="{9FBDA8FA-34C3-4423-A6F8-E2672CD7C94A}">
      <dgm:prSet/>
      <dgm:spPr/>
      <dgm:t>
        <a:bodyPr/>
        <a:lstStyle/>
        <a:p>
          <a:endParaRPr lang="en-US"/>
        </a:p>
      </dgm:t>
    </dgm:pt>
    <dgm:pt modelId="{4812567D-7287-4341-8380-DAB7C6F7A7C7}" type="pres">
      <dgm:prSet presAssocID="{A8CC76CE-12C8-499E-A392-B71884D458EC}" presName="linearFlow" presStyleCnt="0">
        <dgm:presLayoutVars>
          <dgm:dir/>
          <dgm:animLvl val="lvl"/>
          <dgm:resizeHandles/>
        </dgm:presLayoutVars>
      </dgm:prSet>
      <dgm:spPr/>
    </dgm:pt>
    <dgm:pt modelId="{4E36348A-030B-47CC-A0E7-32B74349BAB8}" type="pres">
      <dgm:prSet presAssocID="{F607FBCF-A389-4068-8F44-BDC49B64C623}" presName="compositeNode" presStyleCnt="0">
        <dgm:presLayoutVars>
          <dgm:bulletEnabled val="1"/>
        </dgm:presLayoutVars>
      </dgm:prSet>
      <dgm:spPr/>
    </dgm:pt>
    <dgm:pt modelId="{9335DE32-EBCA-424B-B522-2D0C9437B4E9}" type="pres">
      <dgm:prSet presAssocID="{F607FBCF-A389-4068-8F44-BDC49B64C623}" presName="image" presStyleLbl="fgImgPlace1" presStyleIdx="0" presStyleCnt="3"/>
      <dgm:spPr/>
    </dgm:pt>
    <dgm:pt modelId="{BF486557-DAD8-4099-B854-BED4A583C469}" type="pres">
      <dgm:prSet presAssocID="{F607FBCF-A389-4068-8F44-BDC49B64C623}" presName="childNode" presStyleLbl="node1" presStyleIdx="0" presStyleCnt="3">
        <dgm:presLayoutVars>
          <dgm:bulletEnabled val="1"/>
        </dgm:presLayoutVars>
      </dgm:prSet>
      <dgm:spPr/>
    </dgm:pt>
    <dgm:pt modelId="{3032C201-E055-4524-9270-A26875AE3FB7}" type="pres">
      <dgm:prSet presAssocID="{F607FBCF-A389-4068-8F44-BDC49B64C623}" presName="parentNode" presStyleLbl="revTx" presStyleIdx="0" presStyleCnt="3">
        <dgm:presLayoutVars>
          <dgm:chMax val="0"/>
          <dgm:bulletEnabled val="1"/>
        </dgm:presLayoutVars>
      </dgm:prSet>
      <dgm:spPr/>
    </dgm:pt>
    <dgm:pt modelId="{E55F613B-9FB5-4931-8553-D0BF4C260D52}" type="pres">
      <dgm:prSet presAssocID="{2B0F5B62-1C69-4E93-9E01-3E1C6849CA27}" presName="sibTrans" presStyleCnt="0"/>
      <dgm:spPr/>
    </dgm:pt>
    <dgm:pt modelId="{7C663869-862D-433B-AE2D-5C3D9C97DC13}" type="pres">
      <dgm:prSet presAssocID="{449C3532-8469-45CA-AE57-2B3DB023A627}" presName="compositeNode" presStyleCnt="0">
        <dgm:presLayoutVars>
          <dgm:bulletEnabled val="1"/>
        </dgm:presLayoutVars>
      </dgm:prSet>
      <dgm:spPr/>
    </dgm:pt>
    <dgm:pt modelId="{DB5CF033-151C-4211-B61C-EE3AA62B5E59}" type="pres">
      <dgm:prSet presAssocID="{449C3532-8469-45CA-AE57-2B3DB023A627}" presName="image" presStyleLbl="fgImgPlace1" presStyleIdx="1" presStyleCnt="3"/>
      <dgm:spPr/>
    </dgm:pt>
    <dgm:pt modelId="{E50EBFC2-4F88-49C8-A362-5F8A12A19211}" type="pres">
      <dgm:prSet presAssocID="{449C3532-8469-45CA-AE57-2B3DB023A627}" presName="childNode" presStyleLbl="node1" presStyleIdx="1" presStyleCnt="3">
        <dgm:presLayoutVars>
          <dgm:bulletEnabled val="1"/>
        </dgm:presLayoutVars>
      </dgm:prSet>
      <dgm:spPr/>
    </dgm:pt>
    <dgm:pt modelId="{58CC48DF-A6B0-4072-BFDB-56C5F3BD56CD}" type="pres">
      <dgm:prSet presAssocID="{449C3532-8469-45CA-AE57-2B3DB023A627}" presName="parentNode" presStyleLbl="revTx" presStyleIdx="1" presStyleCnt="3">
        <dgm:presLayoutVars>
          <dgm:chMax val="0"/>
          <dgm:bulletEnabled val="1"/>
        </dgm:presLayoutVars>
      </dgm:prSet>
      <dgm:spPr/>
    </dgm:pt>
    <dgm:pt modelId="{153F24C8-5468-4B37-AA8D-B17D25B0ED45}" type="pres">
      <dgm:prSet presAssocID="{C1CFAFA8-D0EE-425D-8DE9-A762C63968F3}" presName="sibTrans" presStyleCnt="0"/>
      <dgm:spPr/>
    </dgm:pt>
    <dgm:pt modelId="{1F60BBCF-958E-4777-A664-86CD27F711C2}" type="pres">
      <dgm:prSet presAssocID="{ABEF9468-45EE-40B7-8C27-7669B5F47027}" presName="compositeNode" presStyleCnt="0">
        <dgm:presLayoutVars>
          <dgm:bulletEnabled val="1"/>
        </dgm:presLayoutVars>
      </dgm:prSet>
      <dgm:spPr/>
    </dgm:pt>
    <dgm:pt modelId="{217C5584-358A-4706-A36B-C1DC143E0C5E}" type="pres">
      <dgm:prSet presAssocID="{ABEF9468-45EE-40B7-8C27-7669B5F47027}" presName="image" presStyleLbl="fgImgPlace1" presStyleIdx="2" presStyleCnt="3"/>
      <dgm:spPr/>
    </dgm:pt>
    <dgm:pt modelId="{29813C15-3AC7-4B05-815F-D606DE77C3C3}" type="pres">
      <dgm:prSet presAssocID="{ABEF9468-45EE-40B7-8C27-7669B5F47027}" presName="childNode" presStyleLbl="node1" presStyleIdx="2" presStyleCnt="3">
        <dgm:presLayoutVars>
          <dgm:bulletEnabled val="1"/>
        </dgm:presLayoutVars>
      </dgm:prSet>
      <dgm:spPr/>
    </dgm:pt>
    <dgm:pt modelId="{31E0BD17-F432-4074-BC78-B3E2554CFAD2}" type="pres">
      <dgm:prSet presAssocID="{ABEF9468-45EE-40B7-8C27-7669B5F47027}" presName="parentNode" presStyleLbl="revTx" presStyleIdx="2" presStyleCnt="3">
        <dgm:presLayoutVars>
          <dgm:chMax val="0"/>
          <dgm:bulletEnabled val="1"/>
        </dgm:presLayoutVars>
      </dgm:prSet>
      <dgm:spPr/>
    </dgm:pt>
  </dgm:ptLst>
  <dgm:cxnLst>
    <dgm:cxn modelId="{D520861B-ECFC-4250-9E1C-251687334827}" srcId="{449C3532-8469-45CA-AE57-2B3DB023A627}" destId="{9C1E6344-B537-4091-B3DA-D4D07481DC0B}" srcOrd="1" destOrd="0" parTransId="{16A442CF-093E-4801-AA49-4C8F6899AC42}" sibTransId="{97151780-44A4-40BE-86C8-CCECBFBB82BF}"/>
    <dgm:cxn modelId="{9FBDA8FA-34C3-4423-A6F8-E2672CD7C94A}" srcId="{F607FBCF-A389-4068-8F44-BDC49B64C623}" destId="{72BF5204-A98D-4468-8B0F-1101F59C3ADF}" srcOrd="5" destOrd="0" parTransId="{29BA14A1-C3D9-4FB8-A305-082BAF7FFDC8}" sibTransId="{0F8231A1-C8BF-4F41-B286-1A1CBEB02CC5}"/>
    <dgm:cxn modelId="{CBB00268-FE94-4764-8E1D-F0F6E5F5FB28}" srcId="{ABEF9468-45EE-40B7-8C27-7669B5F47027}" destId="{A36576E3-1BB0-45E4-8FB7-661CBD6C52F3}" srcOrd="0" destOrd="0" parTransId="{CF44C20A-40E6-42CF-AD1F-3B51CCD84B76}" sibTransId="{9FEC0151-A649-4744-99BA-4C4F16A5893E}"/>
    <dgm:cxn modelId="{CF3398FB-FBB6-44F4-A910-6745A147BE79}" type="presOf" srcId="{449C3532-8469-45CA-AE57-2B3DB023A627}" destId="{58CC48DF-A6B0-4072-BFDB-56C5F3BD56CD}" srcOrd="0" destOrd="0" presId="urn:microsoft.com/office/officeart/2005/8/layout/hList2"/>
    <dgm:cxn modelId="{A5BE1FD3-DC25-4E85-8975-0E034F95D6E2}" type="presOf" srcId="{72BF5204-A98D-4468-8B0F-1101F59C3ADF}" destId="{BF486557-DAD8-4099-B854-BED4A583C469}" srcOrd="0" destOrd="5" presId="urn:microsoft.com/office/officeart/2005/8/layout/hList2"/>
    <dgm:cxn modelId="{566A1325-CBF2-4702-8554-349F4A451FB9}" srcId="{449C3532-8469-45CA-AE57-2B3DB023A627}" destId="{E4C0923F-3B54-4AC7-8EB7-781AC49E6B00}" srcOrd="3" destOrd="0" parTransId="{D4D3C832-5209-4AC9-B9D6-426C3F425D80}" sibTransId="{3A15B073-A7C4-4070-B13D-81C4B128F8B7}"/>
    <dgm:cxn modelId="{F7D9C198-A763-41CE-836F-83006159C2AC}" srcId="{F607FBCF-A389-4068-8F44-BDC49B64C623}" destId="{C90B2928-6BD6-46FD-84A1-9EFD5BC27775}" srcOrd="4" destOrd="0" parTransId="{E7BE2F78-848E-4FB2-B8EC-AC4CED320B1C}" sibTransId="{8BBCED81-AC41-4DE1-B308-9F33A86CB440}"/>
    <dgm:cxn modelId="{2681C642-FE81-4254-A89B-49F16A7AC160}" srcId="{F607FBCF-A389-4068-8F44-BDC49B64C623}" destId="{05D5F373-3A6C-47DD-A854-0D3853525CB8}" srcOrd="2" destOrd="0" parTransId="{B8160129-EC90-4D51-93C6-5FB97CDB67DF}" sibTransId="{36BB2024-B38A-4266-807A-49004E9FB384}"/>
    <dgm:cxn modelId="{63278706-857E-4F75-946E-214D885130C8}" type="presOf" srcId="{2478C250-8B65-4970-9BDE-D43B30780044}" destId="{BF486557-DAD8-4099-B854-BED4A583C469}" srcOrd="0" destOrd="1" presId="urn:microsoft.com/office/officeart/2005/8/layout/hList2"/>
    <dgm:cxn modelId="{CC98A2E1-C386-4B72-A25C-9AF70D3BC6B1}" type="presOf" srcId="{8DF483F8-9287-47F3-A924-CF874853F436}" destId="{E50EBFC2-4F88-49C8-A362-5F8A12A19211}" srcOrd="0" destOrd="0" presId="urn:microsoft.com/office/officeart/2005/8/layout/hList2"/>
    <dgm:cxn modelId="{1F3FD6BD-5E06-4BEE-8520-CA06D9A86BDF}" type="presOf" srcId="{F607FBCF-A389-4068-8F44-BDC49B64C623}" destId="{3032C201-E055-4524-9270-A26875AE3FB7}" srcOrd="0" destOrd="0" presId="urn:microsoft.com/office/officeart/2005/8/layout/hList2"/>
    <dgm:cxn modelId="{5FFC04CE-0C51-491F-8BBE-155B933C3818}" type="presOf" srcId="{D9E3C503-6E49-4555-8124-E2EAB91737D9}" destId="{E50EBFC2-4F88-49C8-A362-5F8A12A19211}" srcOrd="0" destOrd="2" presId="urn:microsoft.com/office/officeart/2005/8/layout/hList2"/>
    <dgm:cxn modelId="{E9E70D94-5259-4B79-89B4-D92BDD50AF19}" srcId="{449C3532-8469-45CA-AE57-2B3DB023A627}" destId="{D9E3C503-6E49-4555-8124-E2EAB91737D9}" srcOrd="2" destOrd="0" parTransId="{11A748A3-9335-4DB9-843F-F0859330E05C}" sibTransId="{505BA836-DA1D-40FD-BBF8-DCD2BB1B4214}"/>
    <dgm:cxn modelId="{D984904C-2B01-492C-98BD-EAB448BB557A}" srcId="{A8CC76CE-12C8-499E-A392-B71884D458EC}" destId="{ABEF9468-45EE-40B7-8C27-7669B5F47027}" srcOrd="2" destOrd="0" parTransId="{FE8DB523-FB78-4E70-BBA5-ADC92CEAD338}" sibTransId="{89CAF7AA-B686-4657-A3E5-6C9E406A0271}"/>
    <dgm:cxn modelId="{CDD1AD4F-A675-4CC2-B863-4D4968CA9BB1}" type="presOf" srcId="{9C1E6344-B537-4091-B3DA-D4D07481DC0B}" destId="{E50EBFC2-4F88-49C8-A362-5F8A12A19211}" srcOrd="0" destOrd="1" presId="urn:microsoft.com/office/officeart/2005/8/layout/hList2"/>
    <dgm:cxn modelId="{B3BBE215-4F18-4883-8E9B-78E155E3F1B0}" type="presOf" srcId="{05D5F373-3A6C-47DD-A854-0D3853525CB8}" destId="{BF486557-DAD8-4099-B854-BED4A583C469}" srcOrd="0" destOrd="2" presId="urn:microsoft.com/office/officeart/2005/8/layout/hList2"/>
    <dgm:cxn modelId="{321BCBF8-2FCF-416F-99C2-56D2496DF843}" type="presOf" srcId="{EAB311FF-5284-429C-83CA-44E9C3288B76}" destId="{29813C15-3AC7-4B05-815F-D606DE77C3C3}" srcOrd="0" destOrd="2" presId="urn:microsoft.com/office/officeart/2005/8/layout/hList2"/>
    <dgm:cxn modelId="{8922B545-FF15-40DF-8431-5DF4A33F8F15}" srcId="{ABEF9468-45EE-40B7-8C27-7669B5F47027}" destId="{6C45CEBC-F2C1-4B6E-9554-9CBAAB62997B}" srcOrd="1" destOrd="0" parTransId="{C9348506-1EF0-488B-AFF8-882AE44516E6}" sibTransId="{3703FBA2-2243-4933-92E9-783D26EA8652}"/>
    <dgm:cxn modelId="{03738CE4-1610-4339-8440-2D9EBEF92C2C}" type="presOf" srcId="{E4C0923F-3B54-4AC7-8EB7-781AC49E6B00}" destId="{E50EBFC2-4F88-49C8-A362-5F8A12A19211}" srcOrd="0" destOrd="3" presId="urn:microsoft.com/office/officeart/2005/8/layout/hList2"/>
    <dgm:cxn modelId="{140179BF-B824-496C-89FF-64E935443D68}" type="presOf" srcId="{ABEF9468-45EE-40B7-8C27-7669B5F47027}" destId="{31E0BD17-F432-4074-BC78-B3E2554CFAD2}" srcOrd="0" destOrd="0" presId="urn:microsoft.com/office/officeart/2005/8/layout/hList2"/>
    <dgm:cxn modelId="{11C253A6-32E0-491B-B50D-3BE287C629AD}" type="presOf" srcId="{B77BD9AE-273A-471B-A804-20AA7D44D18F}" destId="{BF486557-DAD8-4099-B854-BED4A583C469}" srcOrd="0" destOrd="0" presId="urn:microsoft.com/office/officeart/2005/8/layout/hList2"/>
    <dgm:cxn modelId="{0B183FD6-E19A-4876-A92C-6870F69022B7}" type="presOf" srcId="{A8CC76CE-12C8-499E-A392-B71884D458EC}" destId="{4812567D-7287-4341-8380-DAB7C6F7A7C7}" srcOrd="0" destOrd="0" presId="urn:microsoft.com/office/officeart/2005/8/layout/hList2"/>
    <dgm:cxn modelId="{E3A24C67-0C7D-44D7-ACFD-5C697FCB80FD}" srcId="{F607FBCF-A389-4068-8F44-BDC49B64C623}" destId="{2478C250-8B65-4970-9BDE-D43B30780044}" srcOrd="1" destOrd="0" parTransId="{B61901A6-027A-43D3-AEF0-1610B220BEA8}" sibTransId="{06FAEBE5-BA47-47FE-995A-9D14D1B7A6F6}"/>
    <dgm:cxn modelId="{92700528-00FC-4095-9864-21970699BBB3}" srcId="{F607FBCF-A389-4068-8F44-BDC49B64C623}" destId="{1E601FE0-DF75-47DC-A2EB-B240F6317151}" srcOrd="3" destOrd="0" parTransId="{0CF8C909-7C6D-4BE1-9B1F-D457DD73D1F4}" sibTransId="{79A26931-A504-4870-B33D-AD1F991D1543}"/>
    <dgm:cxn modelId="{75CEF2E6-CDB4-41BB-A9BC-60A0D09DDEE3}" srcId="{F607FBCF-A389-4068-8F44-BDC49B64C623}" destId="{B77BD9AE-273A-471B-A804-20AA7D44D18F}" srcOrd="0" destOrd="0" parTransId="{154358C7-99A3-4DE3-A815-A36958D210A1}" sibTransId="{D50EFEE4-6B9B-43B7-8F6E-F00F6D0FE937}"/>
    <dgm:cxn modelId="{6D05F56A-46AD-4411-828A-2927B57EE08F}" type="presOf" srcId="{A36576E3-1BB0-45E4-8FB7-661CBD6C52F3}" destId="{29813C15-3AC7-4B05-815F-D606DE77C3C3}" srcOrd="0" destOrd="0" presId="urn:microsoft.com/office/officeart/2005/8/layout/hList2"/>
    <dgm:cxn modelId="{F716B03A-2D3E-47B0-BCC7-FBCDA3EB069E}" srcId="{449C3532-8469-45CA-AE57-2B3DB023A627}" destId="{8DF483F8-9287-47F3-A924-CF874853F436}" srcOrd="0" destOrd="0" parTransId="{C6C0F1F4-C274-4E17-BE46-B5DE1199B347}" sibTransId="{9CA48FEC-E100-41C6-B713-F98FEB446324}"/>
    <dgm:cxn modelId="{EE6DCD30-BA93-4696-8CAC-35B723F616AC}" type="presOf" srcId="{1E601FE0-DF75-47DC-A2EB-B240F6317151}" destId="{BF486557-DAD8-4099-B854-BED4A583C469}" srcOrd="0" destOrd="3" presId="urn:microsoft.com/office/officeart/2005/8/layout/hList2"/>
    <dgm:cxn modelId="{1C0234F8-A28B-4323-958F-66D9F6EB8D5B}" srcId="{ABEF9468-45EE-40B7-8C27-7669B5F47027}" destId="{EAB311FF-5284-429C-83CA-44E9C3288B76}" srcOrd="2" destOrd="0" parTransId="{FC2D9B15-4FB8-43C9-A21E-2EA27F44A66E}" sibTransId="{908640A4-F307-4F23-A137-A7B9CEFFB2DB}"/>
    <dgm:cxn modelId="{DD9D80DE-7AA6-439B-9FFC-8CC9821AB0DF}" type="presOf" srcId="{6C45CEBC-F2C1-4B6E-9554-9CBAAB62997B}" destId="{29813C15-3AC7-4B05-815F-D606DE77C3C3}" srcOrd="0" destOrd="1" presId="urn:microsoft.com/office/officeart/2005/8/layout/hList2"/>
    <dgm:cxn modelId="{5571958E-1F7A-4C88-9404-9418C29B92F8}" type="presOf" srcId="{C90B2928-6BD6-46FD-84A1-9EFD5BC27775}" destId="{BF486557-DAD8-4099-B854-BED4A583C469}" srcOrd="0" destOrd="4" presId="urn:microsoft.com/office/officeart/2005/8/layout/hList2"/>
    <dgm:cxn modelId="{72CF9F4F-5D80-4828-9C4B-F91E21BB6AFE}" srcId="{A8CC76CE-12C8-499E-A392-B71884D458EC}" destId="{F607FBCF-A389-4068-8F44-BDC49B64C623}" srcOrd="0" destOrd="0" parTransId="{223BC16D-0A6D-48C4-B6B2-DBDCAD63F350}" sibTransId="{2B0F5B62-1C69-4E93-9E01-3E1C6849CA27}"/>
    <dgm:cxn modelId="{F3EBA5C5-749B-4F90-A5B2-F076D64D6AC0}" srcId="{A8CC76CE-12C8-499E-A392-B71884D458EC}" destId="{449C3532-8469-45CA-AE57-2B3DB023A627}" srcOrd="1" destOrd="0" parTransId="{4B71056E-C65F-4479-8089-A19E4F25B7A8}" sibTransId="{C1CFAFA8-D0EE-425D-8DE9-A762C63968F3}"/>
    <dgm:cxn modelId="{E11926C2-4977-4F43-AA1E-D5ED6EF4DF7A}" type="presParOf" srcId="{4812567D-7287-4341-8380-DAB7C6F7A7C7}" destId="{4E36348A-030B-47CC-A0E7-32B74349BAB8}" srcOrd="0" destOrd="0" presId="urn:microsoft.com/office/officeart/2005/8/layout/hList2"/>
    <dgm:cxn modelId="{B0FC4960-9E68-46FF-9095-BF0CB646A2EE}" type="presParOf" srcId="{4E36348A-030B-47CC-A0E7-32B74349BAB8}" destId="{9335DE32-EBCA-424B-B522-2D0C9437B4E9}" srcOrd="0" destOrd="0" presId="urn:microsoft.com/office/officeart/2005/8/layout/hList2"/>
    <dgm:cxn modelId="{5D650C94-21E1-41D3-9ECC-F75519F005E3}" type="presParOf" srcId="{4E36348A-030B-47CC-A0E7-32B74349BAB8}" destId="{BF486557-DAD8-4099-B854-BED4A583C469}" srcOrd="1" destOrd="0" presId="urn:microsoft.com/office/officeart/2005/8/layout/hList2"/>
    <dgm:cxn modelId="{548C7207-F436-46F3-BDCB-1687279CC5A1}" type="presParOf" srcId="{4E36348A-030B-47CC-A0E7-32B74349BAB8}" destId="{3032C201-E055-4524-9270-A26875AE3FB7}" srcOrd="2" destOrd="0" presId="urn:microsoft.com/office/officeart/2005/8/layout/hList2"/>
    <dgm:cxn modelId="{38CB096C-50D3-4BC0-A993-067587E013D1}" type="presParOf" srcId="{4812567D-7287-4341-8380-DAB7C6F7A7C7}" destId="{E55F613B-9FB5-4931-8553-D0BF4C260D52}" srcOrd="1" destOrd="0" presId="urn:microsoft.com/office/officeart/2005/8/layout/hList2"/>
    <dgm:cxn modelId="{056B84D9-9B07-4637-8F46-907566FF4D1C}" type="presParOf" srcId="{4812567D-7287-4341-8380-DAB7C6F7A7C7}" destId="{7C663869-862D-433B-AE2D-5C3D9C97DC13}" srcOrd="2" destOrd="0" presId="urn:microsoft.com/office/officeart/2005/8/layout/hList2"/>
    <dgm:cxn modelId="{01735412-9006-4E86-B5EB-46D5C02484D4}" type="presParOf" srcId="{7C663869-862D-433B-AE2D-5C3D9C97DC13}" destId="{DB5CF033-151C-4211-B61C-EE3AA62B5E59}" srcOrd="0" destOrd="0" presId="urn:microsoft.com/office/officeart/2005/8/layout/hList2"/>
    <dgm:cxn modelId="{8B0CB727-31A0-4FDD-85C0-8AD331FAB9C7}" type="presParOf" srcId="{7C663869-862D-433B-AE2D-5C3D9C97DC13}" destId="{E50EBFC2-4F88-49C8-A362-5F8A12A19211}" srcOrd="1" destOrd="0" presId="urn:microsoft.com/office/officeart/2005/8/layout/hList2"/>
    <dgm:cxn modelId="{26CBCFAB-6E8A-4FAE-A706-BADBED69CFBA}" type="presParOf" srcId="{7C663869-862D-433B-AE2D-5C3D9C97DC13}" destId="{58CC48DF-A6B0-4072-BFDB-56C5F3BD56CD}" srcOrd="2" destOrd="0" presId="urn:microsoft.com/office/officeart/2005/8/layout/hList2"/>
    <dgm:cxn modelId="{CEDFFB74-8076-424B-95C6-691B99744E1E}" type="presParOf" srcId="{4812567D-7287-4341-8380-DAB7C6F7A7C7}" destId="{153F24C8-5468-4B37-AA8D-B17D25B0ED45}" srcOrd="3" destOrd="0" presId="urn:microsoft.com/office/officeart/2005/8/layout/hList2"/>
    <dgm:cxn modelId="{49C67CAB-48C9-4ED8-BD1D-0BA0941553E0}" type="presParOf" srcId="{4812567D-7287-4341-8380-DAB7C6F7A7C7}" destId="{1F60BBCF-958E-4777-A664-86CD27F711C2}" srcOrd="4" destOrd="0" presId="urn:microsoft.com/office/officeart/2005/8/layout/hList2"/>
    <dgm:cxn modelId="{685D4C79-D94C-4906-80A4-61497B8FB7B8}" type="presParOf" srcId="{1F60BBCF-958E-4777-A664-86CD27F711C2}" destId="{217C5584-358A-4706-A36B-C1DC143E0C5E}" srcOrd="0" destOrd="0" presId="urn:microsoft.com/office/officeart/2005/8/layout/hList2"/>
    <dgm:cxn modelId="{7DA7D2F2-DF43-4CDA-A2DE-6A1B70F21DC1}" type="presParOf" srcId="{1F60BBCF-958E-4777-A664-86CD27F711C2}" destId="{29813C15-3AC7-4B05-815F-D606DE77C3C3}" srcOrd="1" destOrd="0" presId="urn:microsoft.com/office/officeart/2005/8/layout/hList2"/>
    <dgm:cxn modelId="{419AA54D-9E1F-4B60-9522-611E85A09DEF}" type="presParOf" srcId="{1F60BBCF-958E-4777-A664-86CD27F711C2}" destId="{31E0BD17-F432-4074-BC78-B3E2554CFAD2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29B62-78A2-41C9-A2A0-21A02CE45F09}">
      <dsp:nvSpPr>
        <dsp:cNvPr id="0" name=""/>
        <dsp:cNvSpPr/>
      </dsp:nvSpPr>
      <dsp:spPr>
        <a:xfrm>
          <a:off x="2688349" y="1144257"/>
          <a:ext cx="2652484" cy="265248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1" kern="1200" dirty="0"/>
            <a:t>Issaquah PTSA Council</a:t>
          </a:r>
        </a:p>
      </dsp:txBody>
      <dsp:txXfrm>
        <a:off x="3076796" y="1532704"/>
        <a:ext cx="1875590" cy="1875590"/>
      </dsp:txXfrm>
    </dsp:sp>
    <dsp:sp modelId="{8DC0734B-4BEF-4528-B386-021F0EE651C1}">
      <dsp:nvSpPr>
        <dsp:cNvPr id="0" name=""/>
        <dsp:cNvSpPr/>
      </dsp:nvSpPr>
      <dsp:spPr>
        <a:xfrm>
          <a:off x="3351470" y="35677"/>
          <a:ext cx="1326242" cy="13262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Local PTA/PTSA</a:t>
          </a:r>
        </a:p>
      </dsp:txBody>
      <dsp:txXfrm>
        <a:off x="3545694" y="229901"/>
        <a:ext cx="937794" cy="937794"/>
      </dsp:txXfrm>
    </dsp:sp>
    <dsp:sp modelId="{BD41E087-A16F-4D01-A77B-C3B95FE39341}">
      <dsp:nvSpPr>
        <dsp:cNvPr id="0" name=""/>
        <dsp:cNvSpPr/>
      </dsp:nvSpPr>
      <dsp:spPr>
        <a:xfrm>
          <a:off x="5057200" y="1274169"/>
          <a:ext cx="1326242" cy="13262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Community Organizations</a:t>
          </a:r>
        </a:p>
      </dsp:txBody>
      <dsp:txXfrm>
        <a:off x="5251424" y="1468393"/>
        <a:ext cx="937794" cy="937794"/>
      </dsp:txXfrm>
    </dsp:sp>
    <dsp:sp modelId="{10732D85-B1B0-465E-A9F9-229956305125}">
      <dsp:nvSpPr>
        <dsp:cNvPr id="0" name=""/>
        <dsp:cNvSpPr/>
      </dsp:nvSpPr>
      <dsp:spPr>
        <a:xfrm>
          <a:off x="4428991" y="3172478"/>
          <a:ext cx="1326242" cy="13262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Volunteers</a:t>
          </a:r>
        </a:p>
      </dsp:txBody>
      <dsp:txXfrm>
        <a:off x="4623215" y="3366702"/>
        <a:ext cx="937794" cy="937794"/>
      </dsp:txXfrm>
    </dsp:sp>
    <dsp:sp modelId="{3BC46675-6607-480A-9B3E-D6B57788E0D6}">
      <dsp:nvSpPr>
        <dsp:cNvPr id="0" name=""/>
        <dsp:cNvSpPr/>
      </dsp:nvSpPr>
      <dsp:spPr>
        <a:xfrm>
          <a:off x="2071827" y="2995767"/>
          <a:ext cx="1326242" cy="13262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Students &amp; Families</a:t>
          </a:r>
        </a:p>
      </dsp:txBody>
      <dsp:txXfrm>
        <a:off x="2266051" y="3189991"/>
        <a:ext cx="937794" cy="937794"/>
      </dsp:txXfrm>
    </dsp:sp>
    <dsp:sp modelId="{95123B4B-B678-404E-B80F-A2F7F758516E}">
      <dsp:nvSpPr>
        <dsp:cNvPr id="0" name=""/>
        <dsp:cNvSpPr/>
      </dsp:nvSpPr>
      <dsp:spPr>
        <a:xfrm>
          <a:off x="1664209" y="1274164"/>
          <a:ext cx="1326242" cy="132624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/>
            <a:t>School District</a:t>
          </a:r>
        </a:p>
      </dsp:txBody>
      <dsp:txXfrm>
        <a:off x="1858433" y="1468388"/>
        <a:ext cx="937794" cy="93779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32C201-E055-4524-9270-A26875AE3FB7}">
      <dsp:nvSpPr>
        <dsp:cNvPr id="0" name=""/>
        <dsp:cNvSpPr/>
      </dsp:nvSpPr>
      <dsp:spPr>
        <a:xfrm rot="16200000">
          <a:off x="-1399990" y="2105560"/>
          <a:ext cx="3204134" cy="322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4579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Programs</a:t>
          </a:r>
        </a:p>
      </dsp:txBody>
      <dsp:txXfrm>
        <a:off x="-1399990" y="2105560"/>
        <a:ext cx="3204134" cy="322672"/>
      </dsp:txXfrm>
    </dsp:sp>
    <dsp:sp modelId="{BF486557-DAD8-4099-B854-BED4A583C469}">
      <dsp:nvSpPr>
        <dsp:cNvPr id="0" name=""/>
        <dsp:cNvSpPr/>
      </dsp:nvSpPr>
      <dsp:spPr>
        <a:xfrm>
          <a:off x="363412" y="664829"/>
          <a:ext cx="1607251" cy="3204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284579" rIns="135128" bIns="135128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Art in the Schools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Healthy Youth Initiative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Outreach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 err="1"/>
            <a:t>ParentWiser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Reflections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STAR/Special Education</a:t>
          </a:r>
        </a:p>
      </dsp:txBody>
      <dsp:txXfrm>
        <a:off x="363412" y="664829"/>
        <a:ext cx="1607251" cy="3204134"/>
      </dsp:txXfrm>
    </dsp:sp>
    <dsp:sp modelId="{9335DE32-EBCA-424B-B522-2D0C9437B4E9}">
      <dsp:nvSpPr>
        <dsp:cNvPr id="0" name=""/>
        <dsp:cNvSpPr/>
      </dsp:nvSpPr>
      <dsp:spPr>
        <a:xfrm>
          <a:off x="40740" y="238901"/>
          <a:ext cx="645345" cy="64534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CC48DF-A6B0-4072-BFDB-56C5F3BD56CD}">
      <dsp:nvSpPr>
        <dsp:cNvPr id="0" name=""/>
        <dsp:cNvSpPr/>
      </dsp:nvSpPr>
      <dsp:spPr>
        <a:xfrm rot="16200000">
          <a:off x="941090" y="2105560"/>
          <a:ext cx="3204134" cy="322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4579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Community</a:t>
          </a:r>
        </a:p>
      </dsp:txBody>
      <dsp:txXfrm>
        <a:off x="941090" y="2105560"/>
        <a:ext cx="3204134" cy="322672"/>
      </dsp:txXfrm>
    </dsp:sp>
    <dsp:sp modelId="{E50EBFC2-4F88-49C8-A362-5F8A12A19211}">
      <dsp:nvSpPr>
        <dsp:cNvPr id="0" name=""/>
        <dsp:cNvSpPr/>
      </dsp:nvSpPr>
      <dsp:spPr>
        <a:xfrm>
          <a:off x="2704494" y="664829"/>
          <a:ext cx="1607251" cy="3204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284579" rIns="135128" bIns="135128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Family &amp; Community Engagement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Issaquah Schools Foundation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Volunteers for Issaquah Schools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 dirty="0"/>
        </a:p>
      </dsp:txBody>
      <dsp:txXfrm>
        <a:off x="2704494" y="664829"/>
        <a:ext cx="1607251" cy="3204134"/>
      </dsp:txXfrm>
    </dsp:sp>
    <dsp:sp modelId="{DB5CF033-151C-4211-B61C-EE3AA62B5E59}">
      <dsp:nvSpPr>
        <dsp:cNvPr id="0" name=""/>
        <dsp:cNvSpPr/>
      </dsp:nvSpPr>
      <dsp:spPr>
        <a:xfrm>
          <a:off x="2381821" y="238901"/>
          <a:ext cx="645345" cy="64534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E0BD17-F432-4074-BC78-B3E2554CFAD2}">
      <dsp:nvSpPr>
        <dsp:cNvPr id="0" name=""/>
        <dsp:cNvSpPr/>
      </dsp:nvSpPr>
      <dsp:spPr>
        <a:xfrm rot="16200000">
          <a:off x="3282172" y="2105560"/>
          <a:ext cx="3204134" cy="3226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84579" bIns="0" numCol="1" spcCol="1270" anchor="t" anchorCtr="0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State PTA</a:t>
          </a:r>
        </a:p>
      </dsp:txBody>
      <dsp:txXfrm>
        <a:off x="3282172" y="2105560"/>
        <a:ext cx="3204134" cy="322672"/>
      </dsp:txXfrm>
    </dsp:sp>
    <dsp:sp modelId="{29813C15-3AC7-4B05-815F-D606DE77C3C3}">
      <dsp:nvSpPr>
        <dsp:cNvPr id="0" name=""/>
        <dsp:cNvSpPr/>
      </dsp:nvSpPr>
      <dsp:spPr>
        <a:xfrm>
          <a:off x="5045576" y="664829"/>
          <a:ext cx="1607251" cy="320413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284579" rIns="135128" bIns="135128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Best Practices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Membership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Advocacy</a:t>
          </a:r>
        </a:p>
      </dsp:txBody>
      <dsp:txXfrm>
        <a:off x="5045576" y="664829"/>
        <a:ext cx="1607251" cy="3204134"/>
      </dsp:txXfrm>
    </dsp:sp>
    <dsp:sp modelId="{217C5584-358A-4706-A36B-C1DC143E0C5E}">
      <dsp:nvSpPr>
        <dsp:cNvPr id="0" name=""/>
        <dsp:cNvSpPr/>
      </dsp:nvSpPr>
      <dsp:spPr>
        <a:xfrm>
          <a:off x="4722903" y="238901"/>
          <a:ext cx="645345" cy="64534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0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0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1359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75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700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57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469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062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39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1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7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43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8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0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3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2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19E19-E8C7-F14D-863B-D278FF28BAEA}" type="datetimeFigureOut">
              <a:rPr lang="en-US" smtClean="0"/>
              <a:t>10/6/2016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8395FE5-833B-AD4E-9A2A-A70495590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981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  <p:sldLayoutId id="2147483765" r:id="rId13"/>
    <p:sldLayoutId id="2147483766" r:id="rId14"/>
    <p:sldLayoutId id="2147483767" r:id="rId15"/>
    <p:sldLayoutId id="21474837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mailto:khobbs@WAstatePTA.org" TargetMode="External"/><Relationship Id="rId3" Type="http://schemas.openxmlformats.org/officeDocument/2006/relationships/hyperlink" Target="mailto:Treasurer@issaquahptsa.org" TargetMode="External"/><Relationship Id="rId7" Type="http://schemas.openxmlformats.org/officeDocument/2006/relationships/hyperlink" Target="mailto:PTApres@WAstatePTA.org" TargetMode="External"/><Relationship Id="rId2" Type="http://schemas.openxmlformats.org/officeDocument/2006/relationships/hyperlink" Target="mailto:President@Issaquahptsa.or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reaBvp@WAstatePTA.org" TargetMode="External"/><Relationship Id="rId5" Type="http://schemas.openxmlformats.org/officeDocument/2006/relationships/hyperlink" Target="mailto:PTAreg2@WAstatePTA.org" TargetMode="External"/><Relationship Id="rId4" Type="http://schemas.openxmlformats.org/officeDocument/2006/relationships/hyperlink" Target="mailto:Membership@issaquahptsa.org" TargetMode="External"/><Relationship Id="rId9" Type="http://schemas.openxmlformats.org/officeDocument/2006/relationships/hyperlink" Target="mailto:Support@WAstatePTA.or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130595" y="4210162"/>
            <a:ext cx="5826719" cy="1096899"/>
          </a:xfrm>
        </p:spPr>
        <p:txBody>
          <a:bodyPr/>
          <a:lstStyle/>
          <a:p>
            <a:r>
              <a:rPr lang="en-US" dirty="0"/>
              <a:t>2016-2017 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493" y="2179125"/>
            <a:ext cx="6678580" cy="2025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70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0" y="252149"/>
            <a:ext cx="6982327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Issaquah Parent Teacher Student Association (PTSA) Council</a:t>
            </a:r>
            <a:r>
              <a:rPr lang="en-US" b="1" u="sng" dirty="0"/>
              <a:t> </a:t>
            </a:r>
            <a:br>
              <a:rPr lang="en-US" b="1" u="sng" dirty="0"/>
            </a:br>
            <a:r>
              <a:rPr lang="en-US" b="1" u="sng" dirty="0"/>
              <a:t>Nuts &amp; Bolts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058965"/>
            <a:ext cx="6392781" cy="436589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Non-Profit Organization, 501(c)3</a:t>
            </a:r>
          </a:p>
          <a:p>
            <a:r>
              <a:rPr lang="en-US" dirty="0"/>
              <a:t>Members = local PTAs/PTSAs Presidents &amp; Delegates in the Issaquah School District</a:t>
            </a:r>
          </a:p>
          <a:p>
            <a:r>
              <a:rPr lang="en-US" dirty="0"/>
              <a:t>Monthly Board &amp; Membership Meetings</a:t>
            </a:r>
          </a:p>
          <a:p>
            <a:r>
              <a:rPr lang="en-US" dirty="0"/>
              <a:t>Each Local PTA/PTSA is Encouraged to Attend Monthly Membership Meeting</a:t>
            </a:r>
          </a:p>
          <a:p>
            <a:r>
              <a:rPr lang="en-US" dirty="0"/>
              <a:t>Each Local PTA/PTSA Allowed 4 Voting Delegates</a:t>
            </a:r>
          </a:p>
          <a:p>
            <a:r>
              <a:rPr lang="en-US" dirty="0"/>
              <a:t>Local PTA/PTSA Board Should Determine Who will Attend to Represent Them - However, Only Voting Delegates May Vote</a:t>
            </a:r>
          </a:p>
          <a:p>
            <a:r>
              <a:rPr lang="en-US" dirty="0"/>
              <a:t>As a Member, You Reserve the Right to Invite Any of Your Members to Attend With You, However, Your Members May Not Choose To Attend on Their Own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3706234" y="867426"/>
            <a:ext cx="3090672" cy="5762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u="sng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571020" y="1531507"/>
            <a:ext cx="4141345" cy="52479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21573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0" y="252149"/>
            <a:ext cx="6982327" cy="1320800"/>
          </a:xfrm>
        </p:spPr>
        <p:txBody>
          <a:bodyPr>
            <a:normAutofit/>
          </a:bodyPr>
          <a:lstStyle/>
          <a:p>
            <a:r>
              <a:rPr lang="en-US" b="1" dirty="0"/>
              <a:t>What Do We Do?</a:t>
            </a:r>
            <a:br>
              <a:rPr lang="en-US" b="1" u="sng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2058965"/>
            <a:ext cx="6392781" cy="4365897"/>
          </a:xfrm>
        </p:spPr>
        <p:txBody>
          <a:bodyPr>
            <a:normAutofit/>
          </a:bodyPr>
          <a:lstStyle/>
          <a:p>
            <a:r>
              <a:rPr lang="en-US" dirty="0"/>
              <a:t>Provide Resources</a:t>
            </a:r>
          </a:p>
          <a:p>
            <a:r>
              <a:rPr lang="en-US" dirty="0"/>
              <a:t>Facilitate Communication</a:t>
            </a:r>
          </a:p>
          <a:p>
            <a:r>
              <a:rPr lang="en-US" dirty="0"/>
              <a:t>Provide Leadership Development Opportunities &amp; Training</a:t>
            </a:r>
          </a:p>
          <a:p>
            <a:r>
              <a:rPr lang="en-US" dirty="0"/>
              <a:t>Advocate for All Children at the District and State Levels</a:t>
            </a:r>
          </a:p>
          <a:p>
            <a:r>
              <a:rPr lang="en-US" dirty="0"/>
              <a:t>Develop Collaborative and Productive Relationships with School District Leaders</a:t>
            </a:r>
          </a:p>
          <a:p>
            <a:r>
              <a:rPr lang="en-US" dirty="0"/>
              <a:t>Provide Local PTA/PTSAs with a Voice and Vote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Placeholder 4"/>
          <p:cNvSpPr txBox="1">
            <a:spLocks/>
          </p:cNvSpPr>
          <p:nvPr/>
        </p:nvSpPr>
        <p:spPr>
          <a:xfrm>
            <a:off x="3706234" y="867426"/>
            <a:ext cx="3090672" cy="57626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u="sng" dirty="0"/>
          </a:p>
        </p:txBody>
      </p:sp>
      <p:sp>
        <p:nvSpPr>
          <p:cNvPr id="5" name="Content Placeholder 5"/>
          <p:cNvSpPr txBox="1">
            <a:spLocks/>
          </p:cNvSpPr>
          <p:nvPr/>
        </p:nvSpPr>
        <p:spPr>
          <a:xfrm>
            <a:off x="3571020" y="1531507"/>
            <a:ext cx="4141345" cy="5247982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4945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017" y="16268"/>
            <a:ext cx="7886700" cy="1325563"/>
          </a:xfrm>
        </p:spPr>
        <p:txBody>
          <a:bodyPr/>
          <a:lstStyle/>
          <a:p>
            <a:r>
              <a:rPr lang="en-US" b="1" dirty="0">
                <a:latin typeface="+mn-lt"/>
              </a:rPr>
              <a:t>Resource &amp;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Communication Hub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971828"/>
              </p:ext>
            </p:extLst>
          </p:nvPr>
        </p:nvGraphicFramePr>
        <p:xfrm>
          <a:off x="444990" y="1354329"/>
          <a:ext cx="8029183" cy="4611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77209" y="5986603"/>
            <a:ext cx="43266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Collaborative Opportunities</a:t>
            </a:r>
          </a:p>
        </p:txBody>
      </p:sp>
    </p:spTree>
    <p:extLst>
      <p:ext uri="{BB962C8B-B14F-4D97-AF65-F5344CB8AC3E}">
        <p14:creationId xmlns:p14="http://schemas.microsoft.com/office/powerpoint/2010/main" val="1142379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Support Committees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506041"/>
              </p:ext>
            </p:extLst>
          </p:nvPr>
        </p:nvGraphicFramePr>
        <p:xfrm>
          <a:off x="609600" y="1402598"/>
          <a:ext cx="6693568" cy="41078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3185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56205" y="769402"/>
            <a:ext cx="3012512" cy="725498"/>
          </a:xfrm>
          <a:prstGeom prst="rect">
            <a:avLst/>
          </a:prstGeom>
          <a:solidFill>
            <a:schemeClr val="accent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 b="1"/>
          </a:p>
        </p:txBody>
      </p:sp>
      <p:sp>
        <p:nvSpPr>
          <p:cNvPr id="5" name="Isosceles Triangle 4"/>
          <p:cNvSpPr/>
          <p:nvPr/>
        </p:nvSpPr>
        <p:spPr>
          <a:xfrm>
            <a:off x="3819461" y="1486367"/>
            <a:ext cx="2286000" cy="800100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 b="1"/>
          </a:p>
        </p:txBody>
      </p:sp>
      <p:sp>
        <p:nvSpPr>
          <p:cNvPr id="6" name="Isosceles Triangle 5"/>
          <p:cNvSpPr/>
          <p:nvPr/>
        </p:nvSpPr>
        <p:spPr>
          <a:xfrm>
            <a:off x="4174887" y="2352114"/>
            <a:ext cx="1600200" cy="571500"/>
          </a:xfrm>
          <a:prstGeom prst="triangle">
            <a:avLst>
              <a:gd name="adj" fmla="val 49217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 b="1"/>
          </a:p>
        </p:txBody>
      </p:sp>
      <p:sp>
        <p:nvSpPr>
          <p:cNvPr id="7" name="Isosceles Triangle 6"/>
          <p:cNvSpPr/>
          <p:nvPr/>
        </p:nvSpPr>
        <p:spPr>
          <a:xfrm>
            <a:off x="3269491" y="2920608"/>
            <a:ext cx="1660479" cy="11831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Region 2</a:t>
            </a:r>
          </a:p>
        </p:txBody>
      </p:sp>
      <p:sp>
        <p:nvSpPr>
          <p:cNvPr id="9" name="Down Arrow Callout 8"/>
          <p:cNvSpPr/>
          <p:nvPr/>
        </p:nvSpPr>
        <p:spPr>
          <a:xfrm>
            <a:off x="3648011" y="4157289"/>
            <a:ext cx="1028700" cy="1028700"/>
          </a:xfrm>
          <a:prstGeom prst="down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Issaquah Council 2.6</a:t>
            </a:r>
            <a:endParaRPr lang="en-US" sz="14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3190811" y="5164558"/>
            <a:ext cx="1943100" cy="1600200"/>
          </a:xfrm>
          <a:prstGeom prst="star5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00" b="1"/>
          </a:p>
        </p:txBody>
      </p:sp>
      <p:sp>
        <p:nvSpPr>
          <p:cNvPr id="11" name="Text Box 2"/>
          <p:cNvSpPr txBox="1"/>
          <p:nvPr/>
        </p:nvSpPr>
        <p:spPr>
          <a:xfrm>
            <a:off x="3917449" y="879650"/>
            <a:ext cx="2159959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solidFill>
                  <a:schemeClr val="tx1"/>
                </a:solidFill>
                <a:effectLst/>
                <a:ea typeface="ＭＳ 明朝"/>
                <a:cs typeface="Times New Roman"/>
              </a:rPr>
              <a:t>National PTA</a:t>
            </a:r>
            <a:endParaRPr lang="en-US" b="1" dirty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  <p:sp>
        <p:nvSpPr>
          <p:cNvPr id="12" name="Text Box 4"/>
          <p:cNvSpPr txBox="1"/>
          <p:nvPr/>
        </p:nvSpPr>
        <p:spPr>
          <a:xfrm>
            <a:off x="4276661" y="1791689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Washington State PTA</a:t>
            </a:r>
          </a:p>
        </p:txBody>
      </p:sp>
      <p:sp>
        <p:nvSpPr>
          <p:cNvPr id="13" name="Text Box 6"/>
          <p:cNvSpPr txBox="1"/>
          <p:nvPr/>
        </p:nvSpPr>
        <p:spPr>
          <a:xfrm>
            <a:off x="4636786" y="2604783"/>
            <a:ext cx="793835" cy="3429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Area B</a:t>
            </a:r>
          </a:p>
        </p:txBody>
      </p:sp>
      <p:sp>
        <p:nvSpPr>
          <p:cNvPr id="16" name="Text Box 17"/>
          <p:cNvSpPr txBox="1"/>
          <p:nvPr/>
        </p:nvSpPr>
        <p:spPr>
          <a:xfrm>
            <a:off x="3648011" y="5680916"/>
            <a:ext cx="1028700" cy="4572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Your Local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PTA/PTSA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587570" y="2476891"/>
            <a:ext cx="1703059" cy="3185000"/>
          </a:xfrm>
          <a:prstGeom prst="wedgeRectCallout">
            <a:avLst>
              <a:gd name="adj1" fmla="val 112345"/>
              <a:gd name="adj2" fmla="val -338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>
                <a:effectLst/>
                <a:ea typeface="ＭＳ 明朝"/>
                <a:cs typeface="Times New Roman"/>
              </a:rPr>
              <a:t> </a:t>
            </a:r>
          </a:p>
        </p:txBody>
      </p:sp>
      <p:sp>
        <p:nvSpPr>
          <p:cNvPr id="18" name="Text Box 19"/>
          <p:cNvSpPr txBox="1"/>
          <p:nvPr/>
        </p:nvSpPr>
        <p:spPr>
          <a:xfrm>
            <a:off x="655782" y="2520533"/>
            <a:ext cx="1584997" cy="2683096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u="sng" dirty="0">
                <a:effectLst/>
                <a:ea typeface="ＭＳ 明朝"/>
                <a:cs typeface="Times New Roman"/>
              </a:rPr>
              <a:t>Reg. 2 PTSA Councils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Bellevue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1400" b="1" dirty="0">
              <a:ea typeface="ＭＳ 明朝"/>
              <a:cs typeface="Times New Roman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Issaquah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Lake Washington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Mercer Island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Riverview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400" b="1" dirty="0">
                <a:effectLst/>
                <a:ea typeface="ＭＳ 明朝"/>
                <a:cs typeface="Times New Roman"/>
              </a:rPr>
              <a:t>Snoqualmie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5879" y="123472"/>
            <a:ext cx="57113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75000"/>
                  </a:schemeClr>
                </a:solidFill>
              </a:rPr>
              <a:t>How Does it Fit Together?</a:t>
            </a:r>
          </a:p>
        </p:txBody>
      </p:sp>
      <p:sp>
        <p:nvSpPr>
          <p:cNvPr id="19" name="Isosceles Triangle 18"/>
          <p:cNvSpPr/>
          <p:nvPr/>
        </p:nvSpPr>
        <p:spPr>
          <a:xfrm>
            <a:off x="5019740" y="2923614"/>
            <a:ext cx="1660479" cy="1183137"/>
          </a:xfrm>
          <a:prstGeom prst="triangl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200" b="1" dirty="0">
                <a:solidFill>
                  <a:schemeClr val="tx1"/>
                </a:solidFill>
              </a:rPr>
              <a:t>Region 5</a:t>
            </a:r>
          </a:p>
        </p:txBody>
      </p:sp>
    </p:spTree>
    <p:extLst>
      <p:ext uri="{BB962C8B-B14F-4D97-AF65-F5344CB8AC3E}">
        <p14:creationId xmlns:p14="http://schemas.microsoft.com/office/powerpoint/2010/main" val="260125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3" y="120073"/>
            <a:ext cx="6347713" cy="1006764"/>
          </a:xfrm>
        </p:spPr>
        <p:txBody>
          <a:bodyPr>
            <a:normAutofit/>
          </a:bodyPr>
          <a:lstStyle/>
          <a:p>
            <a:r>
              <a:rPr lang="en-US" b="1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73" y="1047212"/>
            <a:ext cx="8793017" cy="4553828"/>
          </a:xfrm>
        </p:spPr>
        <p:txBody>
          <a:bodyPr>
            <a:noAutofit/>
          </a:bodyPr>
          <a:lstStyle/>
          <a:p>
            <a:r>
              <a:rPr lang="en-US" sz="2000" dirty="0"/>
              <a:t>Elementary Schools</a:t>
            </a:r>
          </a:p>
          <a:p>
            <a:pPr lvl="1"/>
            <a:r>
              <a:rPr lang="en-US" sz="1800" dirty="0"/>
              <a:t>South:  Kimberly Nocco        -  </a:t>
            </a:r>
            <a:r>
              <a:rPr lang="en-US" sz="1800" dirty="0" err="1">
                <a:solidFill>
                  <a:schemeClr val="accent1"/>
                </a:solidFill>
              </a:rPr>
              <a:t>vp</a:t>
            </a:r>
            <a:r>
              <a:rPr lang="en-US" sz="1800" dirty="0">
                <a:solidFill>
                  <a:schemeClr val="accent1"/>
                </a:solidFill>
              </a:rPr>
              <a:t>-el-south@ issaquahptsa.org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Apollo, Briarwood, Maple Hills, Newcastle</a:t>
            </a:r>
          </a:p>
          <a:p>
            <a:pPr lvl="1"/>
            <a:r>
              <a:rPr lang="en-US" sz="1800" dirty="0"/>
              <a:t>Central: Alisa George	       -  </a:t>
            </a:r>
            <a:r>
              <a:rPr lang="en-US" sz="1800" dirty="0" err="1">
                <a:solidFill>
                  <a:schemeClr val="accent1"/>
                </a:solidFill>
              </a:rPr>
              <a:t>vp</a:t>
            </a:r>
            <a:r>
              <a:rPr lang="en-US" sz="1800" dirty="0">
                <a:solidFill>
                  <a:schemeClr val="accent1"/>
                </a:solidFill>
              </a:rPr>
              <a:t>-el-central@ issaquahptsa.org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Clark, Cougar Ridge, Grand Ridge, IVE, Sunset </a:t>
            </a:r>
          </a:p>
          <a:p>
            <a:pPr lvl="1"/>
            <a:r>
              <a:rPr lang="en-US" sz="1800" dirty="0"/>
              <a:t>North:  Care Maree Harper	  - </a:t>
            </a:r>
            <a:r>
              <a:rPr lang="en-US" sz="1800" dirty="0" err="1">
                <a:solidFill>
                  <a:schemeClr val="accent1"/>
                </a:solidFill>
              </a:rPr>
              <a:t>vp</a:t>
            </a:r>
            <a:r>
              <a:rPr lang="en-US" sz="1800" dirty="0">
                <a:solidFill>
                  <a:schemeClr val="accent1"/>
                </a:solidFill>
              </a:rPr>
              <a:t>-el-north@ issaquahptsa.org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1800" dirty="0"/>
              <a:t>Cascade Ridge, Challenger, Creekside, Discovery, </a:t>
            </a:r>
            <a:br>
              <a:rPr lang="en-US" sz="1800" dirty="0"/>
            </a:br>
            <a:r>
              <a:rPr lang="en-US" sz="1800" dirty="0"/>
              <a:t>Endeavour, Sunny Hills</a:t>
            </a:r>
          </a:p>
          <a:p>
            <a:endParaRPr lang="en-US" dirty="0"/>
          </a:p>
          <a:p>
            <a:r>
              <a:rPr lang="en-US" dirty="0"/>
              <a:t>Middle Schools:  Kym Clayton	</a:t>
            </a:r>
            <a:r>
              <a:rPr lang="en-US" dirty="0" err="1">
                <a:solidFill>
                  <a:schemeClr val="accent1"/>
                </a:solidFill>
              </a:rPr>
              <a:t>vp</a:t>
            </a:r>
            <a:r>
              <a:rPr lang="en-US" dirty="0">
                <a:solidFill>
                  <a:schemeClr val="accent1"/>
                </a:solidFill>
              </a:rPr>
              <a:t>-middle@ issaquahptsa.org</a:t>
            </a:r>
            <a:r>
              <a:rPr lang="en-US" dirty="0">
                <a:solidFill>
                  <a:srgbClr val="4F81BD"/>
                </a:solidFill>
              </a:rPr>
              <a:t> </a:t>
            </a:r>
            <a:r>
              <a:rPr lang="en-US" dirty="0"/>
              <a:t>	</a:t>
            </a:r>
          </a:p>
          <a:p>
            <a:r>
              <a:rPr lang="en-US" dirty="0"/>
              <a:t>High Schools:  Ina </a:t>
            </a:r>
            <a:r>
              <a:rPr lang="en-US" dirty="0" err="1"/>
              <a:t>Ghangurde</a:t>
            </a:r>
            <a:r>
              <a:rPr lang="en-US" dirty="0"/>
              <a:t>	</a:t>
            </a:r>
            <a:r>
              <a:rPr lang="en-US" dirty="0" err="1">
                <a:solidFill>
                  <a:schemeClr val="accent1"/>
                </a:solidFill>
              </a:rPr>
              <a:t>vp</a:t>
            </a:r>
            <a:r>
              <a:rPr lang="en-US" dirty="0">
                <a:solidFill>
                  <a:schemeClr val="accent1"/>
                </a:solidFill>
              </a:rPr>
              <a:t>-high@ issaquahptsa.org</a:t>
            </a:r>
          </a:p>
          <a:p>
            <a:pPr marL="0" indent="0" algn="ctr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759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730" y="155880"/>
            <a:ext cx="6347713" cy="869356"/>
          </a:xfrm>
        </p:spPr>
        <p:txBody>
          <a:bodyPr/>
          <a:lstStyle/>
          <a:p>
            <a:r>
              <a:rPr lang="en-US" b="1" dirty="0"/>
              <a:t>Additional 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5761"/>
            <a:ext cx="8229600" cy="4804912"/>
          </a:xfrm>
        </p:spPr>
        <p:txBody>
          <a:bodyPr>
            <a:noAutofit/>
          </a:bodyPr>
          <a:lstStyle/>
          <a:p>
            <a:r>
              <a:rPr lang="en-US" sz="1600" b="1" dirty="0"/>
              <a:t>Issaquah PTSA Council</a:t>
            </a:r>
          </a:p>
          <a:p>
            <a:pPr lvl="1"/>
            <a:r>
              <a:rPr lang="en-US" dirty="0"/>
              <a:t>Council President: Becky Gordon  		</a:t>
            </a:r>
            <a:r>
              <a:rPr lang="en-US" dirty="0">
                <a:solidFill>
                  <a:schemeClr val="accent1"/>
                </a:solidFill>
                <a:hlinkClick r:id="rId2"/>
              </a:rPr>
              <a:t>President@Issaquahptsa.org</a:t>
            </a:r>
            <a:endParaRPr lang="en-US" dirty="0">
              <a:solidFill>
                <a:schemeClr val="accent1"/>
              </a:solidFill>
            </a:endParaRPr>
          </a:p>
          <a:p>
            <a:pPr lvl="1"/>
            <a:r>
              <a:rPr lang="en-US" dirty="0"/>
              <a:t>Treasurer: </a:t>
            </a:r>
            <a:r>
              <a:rPr lang="en-US" dirty="0" err="1"/>
              <a:t>Laila</a:t>
            </a:r>
            <a:r>
              <a:rPr lang="en-US" dirty="0"/>
              <a:t> Collins			  	</a:t>
            </a:r>
            <a:r>
              <a:rPr lang="en-US" dirty="0">
                <a:hlinkClick r:id="rId3"/>
              </a:rPr>
              <a:t>Treasurer@issaquahptsa.org</a:t>
            </a:r>
            <a:endParaRPr lang="en-US" dirty="0"/>
          </a:p>
          <a:p>
            <a:pPr lvl="1"/>
            <a:r>
              <a:rPr lang="en-US" dirty="0"/>
              <a:t>Membership:  Erin Eaton		  		</a:t>
            </a:r>
            <a:r>
              <a:rPr lang="en-US" dirty="0">
                <a:hlinkClick r:id="rId4"/>
              </a:rPr>
              <a:t>Membership@issaquahptsa.org</a:t>
            </a:r>
            <a:endParaRPr lang="en-US" dirty="0"/>
          </a:p>
          <a:p>
            <a:pPr lvl="1"/>
            <a:endParaRPr lang="en-US" dirty="0"/>
          </a:p>
          <a:p>
            <a:r>
              <a:rPr lang="en-US" sz="1600" b="1" dirty="0"/>
              <a:t>Washington State PTA</a:t>
            </a:r>
          </a:p>
          <a:p>
            <a:pPr lvl="1"/>
            <a:r>
              <a:rPr lang="en-US" dirty="0"/>
              <a:t>Region 2 Director (acting) Jane </a:t>
            </a:r>
            <a:r>
              <a:rPr lang="en-US" dirty="0" err="1"/>
              <a:t>Dulski</a:t>
            </a:r>
            <a:r>
              <a:rPr lang="en-US" dirty="0"/>
              <a:t>  	</a:t>
            </a:r>
            <a:r>
              <a:rPr lang="en-US" dirty="0">
                <a:hlinkClick r:id="rId5"/>
              </a:rPr>
              <a:t>PTAreg2@WAstatePTA.org</a:t>
            </a:r>
            <a:endParaRPr lang="en-US" dirty="0"/>
          </a:p>
          <a:p>
            <a:pPr lvl="1"/>
            <a:r>
              <a:rPr lang="en-US" dirty="0"/>
              <a:t>Area B Director: Jane </a:t>
            </a:r>
            <a:r>
              <a:rPr lang="en-US" dirty="0" err="1"/>
              <a:t>Dulski</a:t>
            </a:r>
            <a:r>
              <a:rPr lang="en-US" dirty="0"/>
              <a:t>			</a:t>
            </a:r>
            <a:r>
              <a:rPr lang="en-US" dirty="0">
                <a:hlinkClick r:id="rId6"/>
              </a:rPr>
              <a:t>AreaBvp@WAstatePTA.org</a:t>
            </a:r>
            <a:endParaRPr lang="en-US" dirty="0"/>
          </a:p>
          <a:p>
            <a:pPr lvl="1"/>
            <a:r>
              <a:rPr lang="en-US" dirty="0"/>
              <a:t>President:  Barbara Martin				</a:t>
            </a:r>
            <a:r>
              <a:rPr lang="en-US" dirty="0">
                <a:hlinkClick r:id="rId7"/>
              </a:rPr>
              <a:t>PTApres@WAstatePTA.org</a:t>
            </a:r>
            <a:endParaRPr lang="en-US" dirty="0"/>
          </a:p>
          <a:p>
            <a:pPr lvl="1"/>
            <a:r>
              <a:rPr lang="en-US" dirty="0"/>
              <a:t>Executive Director:  Kathryn Hobbs 		</a:t>
            </a:r>
            <a:r>
              <a:rPr lang="en-US" dirty="0">
                <a:hlinkClick r:id="rId8"/>
              </a:rPr>
              <a:t>khobbs@WAstatePTA.org</a:t>
            </a:r>
            <a:endParaRPr lang="en-US" dirty="0"/>
          </a:p>
          <a:p>
            <a:pPr lvl="1"/>
            <a:r>
              <a:rPr lang="en-US" dirty="0"/>
              <a:t>Staff: Amanda Starr-Smith				</a:t>
            </a:r>
            <a:r>
              <a:rPr lang="en-US" dirty="0">
                <a:hlinkClick r:id="rId9"/>
              </a:rPr>
              <a:t>Support@WAstatePTA.org</a:t>
            </a:r>
            <a:br>
              <a:rPr lang="en-US" dirty="0"/>
            </a:br>
            <a:r>
              <a:rPr lang="en-US" dirty="0"/>
              <a:t>         </a:t>
            </a:r>
            <a:r>
              <a:rPr lang="en-US" sz="1600" dirty="0" err="1"/>
              <a:t>Tatia</a:t>
            </a:r>
            <a:r>
              <a:rPr lang="en-US" sz="1600" dirty="0"/>
              <a:t> </a:t>
            </a:r>
            <a:r>
              <a:rPr lang="en-US" sz="1600" dirty="0" err="1"/>
              <a:t>Vasbinder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2244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944" y="1587935"/>
            <a:ext cx="6347714" cy="388077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The Issaquah PTSA Council is Here to </a:t>
            </a:r>
            <a:r>
              <a:rPr lang="en-US" sz="3200" b="1" i="1" u="sng" dirty="0">
                <a:solidFill>
                  <a:schemeClr val="accent1">
                    <a:lumMod val="75000"/>
                  </a:schemeClr>
                </a:solidFill>
              </a:rPr>
              <a:t>Support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You in Everything You Do 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2400" b="1" i="1" dirty="0"/>
              <a:t>Thank You for Your Service to the Families and Students in the Issaquah School District!</a:t>
            </a:r>
          </a:p>
          <a:p>
            <a:pPr marL="0" indent="0" algn="ctr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4575590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17013</TotalTime>
  <Words>285</Words>
  <Application>Microsoft Office PowerPoint</Application>
  <PresentationFormat>Letter Paper (8.5x11 in)</PresentationFormat>
  <Paragraphs>91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ＭＳ 明朝</vt:lpstr>
      <vt:lpstr>Times New Roman</vt:lpstr>
      <vt:lpstr>Trebuchet MS</vt:lpstr>
      <vt:lpstr>Wingdings</vt:lpstr>
      <vt:lpstr>Wingdings 3</vt:lpstr>
      <vt:lpstr>Facet</vt:lpstr>
      <vt:lpstr>PowerPoint Presentation</vt:lpstr>
      <vt:lpstr>Issaquah Parent Teacher Student Association (PTSA) Council  Nuts &amp; Bolts </vt:lpstr>
      <vt:lpstr>What Do We Do? </vt:lpstr>
      <vt:lpstr>Resource &amp;  Communication Hub</vt:lpstr>
      <vt:lpstr>Key Support Committees</vt:lpstr>
      <vt:lpstr>PowerPoint Presentation</vt:lpstr>
      <vt:lpstr>Questions?</vt:lpstr>
      <vt:lpstr>Additional Contacts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Becky Gordon</dc:creator>
  <cp:lastModifiedBy>Apollo PTA</cp:lastModifiedBy>
  <cp:revision>33</cp:revision>
  <dcterms:created xsi:type="dcterms:W3CDTF">2016-09-09T20:53:14Z</dcterms:created>
  <dcterms:modified xsi:type="dcterms:W3CDTF">2016-10-06T18:16:25Z</dcterms:modified>
</cp:coreProperties>
</file>